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77" r:id="rId5"/>
    <p:sldMasterId id="2147483674" r:id="rId6"/>
    <p:sldMasterId id="2147483656" r:id="rId7"/>
    <p:sldMasterId id="2147483666" r:id="rId8"/>
  </p:sldMasterIdLst>
  <p:notesMasterIdLst>
    <p:notesMasterId r:id="rId13"/>
  </p:notesMasterIdLst>
  <p:sldIdLst>
    <p:sldId id="279" r:id="rId9"/>
    <p:sldId id="277" r:id="rId10"/>
    <p:sldId id="283" r:id="rId11"/>
    <p:sldId id="28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699"/>
    <a:srgbClr val="008A00"/>
    <a:srgbClr val="C0000C"/>
    <a:srgbClr val="D8D9D9"/>
    <a:srgbClr val="EFEFEF"/>
    <a:srgbClr val="D4D4D4"/>
    <a:srgbClr val="995C00"/>
    <a:srgbClr val="015699"/>
    <a:srgbClr val="C000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85" autoAdjust="0"/>
    <p:restoredTop sz="72048" autoAdjust="0"/>
  </p:normalViewPr>
  <p:slideViewPr>
    <p:cSldViewPr snapToGrid="0" showGuides="1">
      <p:cViewPr varScale="1">
        <p:scale>
          <a:sx n="62" d="100"/>
          <a:sy n="62" d="100"/>
        </p:scale>
        <p:origin x="1080" y="45"/>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2.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40EE0B-074D-4C96-9E09-F4FE1822D410}" type="datetimeFigureOut">
              <a:rPr lang="en-US" smtClean="0"/>
              <a:t>1/24/2024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AC6F8F-17EA-4D1E-BBA8-C4CB330AF0E9}" type="slidenum">
              <a:rPr lang="en-US" smtClean="0"/>
              <a:t>‹#›</a:t>
            </a:fld>
            <a:endParaRPr lang="en-US"/>
          </a:p>
        </p:txBody>
      </p:sp>
    </p:spTree>
    <p:extLst>
      <p:ext uri="{BB962C8B-B14F-4D97-AF65-F5344CB8AC3E}">
        <p14:creationId xmlns:p14="http://schemas.microsoft.com/office/powerpoint/2010/main" val="1398152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Example Two. Note that ECB Scholars are only expected to create a </a:t>
            </a:r>
            <a:r>
              <a:rPr lang="en-US" u="sng" dirty="0"/>
              <a:t>single</a:t>
            </a:r>
            <a:r>
              <a:rPr lang="en-US" dirty="0"/>
              <a:t> example for their TPD Catalyst Product by the end of the yea, whether they choose to submit Option 1 (Curriculum Module) or Option 2 (TPD Assignment). These products can be small in scope because the goal of the TPD Catalyst is to have highly modular instructional materials that are explicitly aligned to learning outcomes.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See https://biotap.org/tpd-catalyst for information about author attribution and licensing of TPD Catalyst resources. Below is example for these materials.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sz="1200" u="sng" dirty="0"/>
              <a:t>Authorship for Included Example</a:t>
            </a:r>
            <a:r>
              <a:rPr lang="en-US" sz="1200" dirty="0"/>
              <a:t>:</a:t>
            </a:r>
          </a:p>
          <a:p>
            <a:endParaRPr lang="en-US" sz="1200" dirty="0"/>
          </a:p>
          <a:p>
            <a:r>
              <a:rPr lang="en-US" sz="1200" dirty="0"/>
              <a:t>© Adam J. Chouinard, 2023</a:t>
            </a:r>
          </a:p>
          <a:p>
            <a:endParaRPr lang="en-US" sz="1200" dirty="0"/>
          </a:p>
          <a:p>
            <a:r>
              <a:rPr lang="en-US" sz="1200" dirty="0"/>
              <a:t>This educational resource is licensed under a Creative Commons</a:t>
            </a:r>
          </a:p>
          <a:p>
            <a:r>
              <a:rPr lang="en-US" sz="1200" dirty="0"/>
              <a:t>Attribution-</a:t>
            </a:r>
            <a:r>
              <a:rPr lang="en-US" sz="1200" dirty="0" err="1"/>
              <a:t>NonCommercial</a:t>
            </a:r>
            <a:r>
              <a:rPr lang="en-US" sz="1200" dirty="0"/>
              <a:t>-</a:t>
            </a:r>
            <a:r>
              <a:rPr lang="en-US" sz="1200" dirty="0" err="1"/>
              <a:t>ShareAlike</a:t>
            </a:r>
            <a:r>
              <a:rPr lang="en-US" sz="1200" dirty="0"/>
              <a:t> 4.0 International License (CC BY-NC-SA 4.0).</a:t>
            </a:r>
          </a:p>
          <a:p>
            <a:r>
              <a:rPr lang="en-US" sz="1200" dirty="0"/>
              <a:t> </a:t>
            </a:r>
          </a:p>
          <a:p>
            <a:r>
              <a:rPr lang="en-US" sz="1200" dirty="0"/>
              <a:t>You are free to:</a:t>
            </a:r>
          </a:p>
          <a:p>
            <a:pPr marL="171450" indent="-171450">
              <a:buFont typeface="Arial" panose="020B0604020202020204" pitchFamily="34" charset="0"/>
              <a:buChar char="•"/>
            </a:pPr>
            <a:r>
              <a:rPr lang="en-US" sz="1200" dirty="0"/>
              <a:t>Share: Copy and redistribute the material in any medium or format.</a:t>
            </a:r>
          </a:p>
          <a:p>
            <a:pPr marL="171450" indent="-171450">
              <a:buFont typeface="Arial" panose="020B0604020202020204" pitchFamily="34" charset="0"/>
              <a:buChar char="•"/>
            </a:pPr>
            <a:r>
              <a:rPr lang="en-US" sz="1200" dirty="0"/>
              <a:t>Adapt: Remix, transform, and build upon the material for non-commercial purposes only.</a:t>
            </a:r>
          </a:p>
          <a:p>
            <a:endParaRPr lang="en-US" sz="1200" dirty="0"/>
          </a:p>
          <a:p>
            <a:r>
              <a:rPr lang="en-US" sz="1200" dirty="0"/>
              <a:t>Under the following terms:</a:t>
            </a:r>
          </a:p>
          <a:p>
            <a:pPr marL="171450" indent="-171450">
              <a:buFont typeface="Arial" panose="020B0604020202020204" pitchFamily="34" charset="0"/>
              <a:buChar char="•"/>
            </a:pPr>
            <a:r>
              <a:rPr lang="en-US" sz="1200" dirty="0"/>
              <a:t>Attribution: You must give appropriate credit, provide a link to the license, and indicate if changes were made. You may do so in any reasonable manner, but not in any way that suggests the licensor endorses you or your use.</a:t>
            </a:r>
          </a:p>
          <a:p>
            <a:pPr marL="171450" indent="-171450">
              <a:buFont typeface="Arial" panose="020B0604020202020204" pitchFamily="34" charset="0"/>
              <a:buChar char="•"/>
            </a:pPr>
            <a:r>
              <a:rPr lang="en-US" sz="1200" dirty="0" err="1"/>
              <a:t>NonCommercial</a:t>
            </a:r>
            <a:r>
              <a:rPr lang="en-US" sz="1200" dirty="0"/>
              <a:t>: You may not use the material for commercial purposes. For purposes of this license, "commercial use" means primarily intended for or directed toward commercial advantage or monetary compensation.</a:t>
            </a:r>
          </a:p>
          <a:p>
            <a:pPr marL="171450" indent="-171450">
              <a:buFont typeface="Arial" panose="020B0604020202020204" pitchFamily="34" charset="0"/>
              <a:buChar char="•"/>
            </a:pPr>
            <a:r>
              <a:rPr lang="en-US" sz="1200" dirty="0" err="1"/>
              <a:t>ShareAlike</a:t>
            </a:r>
            <a:r>
              <a:rPr lang="en-US" sz="1200" dirty="0"/>
              <a:t>: If you remix, transform, or build upon the material, you must distribute your contributions under the same license as the original.</a:t>
            </a:r>
          </a:p>
          <a:p>
            <a:endParaRPr lang="en-US" sz="1200" dirty="0"/>
          </a:p>
          <a:p>
            <a:r>
              <a:rPr lang="en-US" sz="1200" dirty="0"/>
              <a:t>No additional restrictions: You may not apply legal terms or technological measures that legally restrict others from doing anything the license permits.</a:t>
            </a:r>
          </a:p>
          <a:p>
            <a:endParaRPr lang="en-US" sz="1200" dirty="0"/>
          </a:p>
          <a:p>
            <a:r>
              <a:rPr lang="en-US" sz="1200" dirty="0"/>
              <a:t>For more details about the license, please visit the Creative Commons website at: https://creativecommons.org/licenses/by-nc-sa/4.0/</a:t>
            </a:r>
          </a:p>
        </p:txBody>
      </p:sp>
      <p:sp>
        <p:nvSpPr>
          <p:cNvPr id="4" name="Slide Number Placeholder 3"/>
          <p:cNvSpPr>
            <a:spLocks noGrp="1"/>
          </p:cNvSpPr>
          <p:nvPr>
            <p:ph type="sldNum" sz="quarter" idx="5"/>
          </p:nvPr>
        </p:nvSpPr>
        <p:spPr/>
        <p:txBody>
          <a:bodyPr/>
          <a:lstStyle/>
          <a:p>
            <a:fld id="{12AC6F8F-17EA-4D1E-BBA8-C4CB330AF0E9}" type="slidenum">
              <a:rPr lang="en-US" smtClean="0"/>
              <a:t>1</a:t>
            </a:fld>
            <a:endParaRPr lang="en-US"/>
          </a:p>
        </p:txBody>
      </p:sp>
    </p:spTree>
    <p:extLst>
      <p:ext uri="{BB962C8B-B14F-4D97-AF65-F5344CB8AC3E}">
        <p14:creationId xmlns:p14="http://schemas.microsoft.com/office/powerpoint/2010/main" val="1414358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Aligned Topic and Learning Outcome (Example 2)</a:t>
            </a:r>
          </a:p>
        </p:txBody>
      </p:sp>
      <p:sp>
        <p:nvSpPr>
          <p:cNvPr id="4" name="Slide Number Placeholder 3"/>
          <p:cNvSpPr>
            <a:spLocks noGrp="1"/>
          </p:cNvSpPr>
          <p:nvPr>
            <p:ph type="sldNum" sz="quarter" idx="5"/>
          </p:nvPr>
        </p:nvSpPr>
        <p:spPr/>
        <p:txBody>
          <a:bodyPr/>
          <a:lstStyle/>
          <a:p>
            <a:fld id="{12AC6F8F-17EA-4D1E-BBA8-C4CB330AF0E9}" type="slidenum">
              <a:rPr lang="en-US" smtClean="0"/>
              <a:t>2</a:t>
            </a:fld>
            <a:endParaRPr lang="en-US"/>
          </a:p>
        </p:txBody>
      </p:sp>
    </p:spTree>
    <p:extLst>
      <p:ext uri="{BB962C8B-B14F-4D97-AF65-F5344CB8AC3E}">
        <p14:creationId xmlns:p14="http://schemas.microsoft.com/office/powerpoint/2010/main" val="2828324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This second example could build directly off the prior one as part of a larger TPD session on UDI, demonstrating the modular nature of the TPD Catalyst materials. If not already done, the introduction of UDI would be necessary for the following activity, and facilitator notes for doing so are reiterated below.</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Introduce the Nine Principles of Universal Design for Instruction (UDI), but do not read these full definitions (yet). This summary table is a good way to start general: “There are nine more specific principles that we should think about when applying the UDI model.” Introduce each principle by its short name (left column), but again: do not overwhelm TAs with all the definitions.</a:t>
            </a:r>
          </a:p>
          <a:p>
            <a:pPr marL="171450" indent="-171450">
              <a:buFont typeface="Arial" panose="020B0604020202020204" pitchFamily="34" charset="0"/>
              <a:buChar char="•"/>
            </a:pPr>
            <a:r>
              <a:rPr lang="en-US" dirty="0"/>
              <a:t>There is a lot of text on this slide, and it’s a lot to process. It is therefore important to preface this by saying that this table is here as a “cheat sheet” for their future reference, and that we are going to break these out into smaller bits and spend time processing them in group work. It can also be helpful to provide this table in a physical handout to TAs, as a reference for activities and for posterity.</a:t>
            </a:r>
          </a:p>
        </p:txBody>
      </p:sp>
      <p:sp>
        <p:nvSpPr>
          <p:cNvPr id="4" name="Slide Number Placeholder 3"/>
          <p:cNvSpPr>
            <a:spLocks noGrp="1"/>
          </p:cNvSpPr>
          <p:nvPr>
            <p:ph type="sldNum" sz="quarter" idx="5"/>
          </p:nvPr>
        </p:nvSpPr>
        <p:spPr/>
        <p:txBody>
          <a:bodyPr/>
          <a:lstStyle/>
          <a:p>
            <a:fld id="{12AC6F8F-17EA-4D1E-BBA8-C4CB330AF0E9}" type="slidenum">
              <a:rPr lang="en-US" smtClean="0"/>
              <a:t>3</a:t>
            </a:fld>
            <a:endParaRPr lang="en-US"/>
          </a:p>
        </p:txBody>
      </p:sp>
    </p:spTree>
    <p:extLst>
      <p:ext uri="{BB962C8B-B14F-4D97-AF65-F5344CB8AC3E}">
        <p14:creationId xmlns:p14="http://schemas.microsoft.com/office/powerpoint/2010/main" val="482731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u="sng" dirty="0"/>
              <a:t>Activity</a:t>
            </a:r>
            <a:r>
              <a:rPr lang="en-US" dirty="0"/>
              <a:t>:</a:t>
            </a:r>
          </a:p>
          <a:p>
            <a:pPr marL="171450" indent="-171450">
              <a:buFont typeface="Arial" panose="020B0604020202020204" pitchFamily="34" charset="0"/>
              <a:buChar char="•"/>
            </a:pPr>
            <a:r>
              <a:rPr lang="en-US" dirty="0"/>
              <a:t>This activity directly assesses the learning outcome: TAs will get practice thinking about how the model applies to course curricula in practice.</a:t>
            </a:r>
          </a:p>
          <a:p>
            <a:pPr marL="628650" lvl="1" indent="-171450">
              <a:buFont typeface="Arial" panose="020B0604020202020204" pitchFamily="34" charset="0"/>
              <a:buChar char="•"/>
            </a:pPr>
            <a:r>
              <a:rPr lang="en-US" dirty="0"/>
              <a:t>It also allows TAs to connect the topic to their direct teaching experiences. This works best when you can frame the activity around the course(s) that the TAs are actively teaching.</a:t>
            </a:r>
          </a:p>
          <a:p>
            <a:pPr marL="628650" lvl="1" indent="-171450">
              <a:buFont typeface="Arial" panose="020B0604020202020204" pitchFamily="34" charset="0"/>
              <a:buChar char="•"/>
            </a:pPr>
            <a:r>
              <a:rPr lang="en-US" dirty="0"/>
              <a:t>There are generally some (if not many) ways that the current version of the TAs’ course demonstrates UDI. This allows TAs to think about these instructional choices in new ways and consider how they are working towards accessibility and inclusion.</a:t>
            </a:r>
          </a:p>
          <a:p>
            <a:pPr marL="628650" lvl="1" indent="-171450">
              <a:buFont typeface="Arial" panose="020B0604020202020204" pitchFamily="34" charset="0"/>
              <a:buChar char="•"/>
            </a:pPr>
            <a:r>
              <a:rPr lang="en-US" dirty="0"/>
              <a:t>There are also surely some (if not many) ways the current version of the course could work towards the principles of UDI more intentionally in future iterations. This brings TAs into the mindset of the instructor and pushes them to think more critically about what these principles could look like in practice.</a:t>
            </a:r>
          </a:p>
          <a:p>
            <a:pPr marL="171450" lvl="0" indent="-171450">
              <a:buFont typeface="Arial" panose="020B0604020202020204" pitchFamily="34" charset="0"/>
              <a:buChar char="•"/>
            </a:pPr>
            <a:r>
              <a:rPr lang="en-US" dirty="0"/>
              <a:t>The activity works best (as formatted) if you can divide TAs into small groups (3-5 TAs) in multiples of three (e.g., three groups, or six groups), so that small groups can be assigned into the three categories evenly. You could also divide up the nine principles in a different way depending on your audience and attendance.</a:t>
            </a:r>
          </a:p>
          <a:p>
            <a:pPr marL="171450" lvl="0" indent="-171450">
              <a:buFont typeface="Arial" panose="020B0604020202020204" pitchFamily="34" charset="0"/>
              <a:buChar char="•"/>
            </a:pPr>
            <a:r>
              <a:rPr lang="en-US" dirty="0"/>
              <a:t>Give TAs time to work through it, but also calibrate their expectations and lower the stakes. This is a big challenge in a short period of time! (You could give them much longer to engage more deeply with UDI, and the timer is set for about as short as you would ever want to give them (5 minutes).</a:t>
            </a:r>
          </a:p>
          <a:p>
            <a:pPr marL="171450" lvl="0" indent="-171450">
              <a:buFont typeface="Arial" panose="020B0604020202020204" pitchFamily="34" charset="0"/>
              <a:buChar char="•"/>
            </a:pPr>
            <a:r>
              <a:rPr lang="en-US" dirty="0"/>
              <a:t>To debrief the activity, it is important to hear from multiple teams, as they were assigned different principles.</a:t>
            </a:r>
          </a:p>
          <a:p>
            <a:pPr marL="628650" lvl="1" indent="-171450">
              <a:buFont typeface="Arial" panose="020B0604020202020204" pitchFamily="34" charset="0"/>
              <a:buChar char="•"/>
            </a:pPr>
            <a:r>
              <a:rPr lang="en-US" dirty="0"/>
              <a:t>Depending on the time available (for the small group work and for the share-out), it may be prudent to have teams pick one from their three assigned principles, so that each team can report one. This lowers the stakes, but also helps streamline the activity; going through examples of both prompts for all nine principles would likely be burdensome to all involved.</a:t>
            </a:r>
          </a:p>
          <a:p>
            <a:pPr marL="628650" lvl="1" indent="-171450">
              <a:buFont typeface="Arial" panose="020B0604020202020204" pitchFamily="34" charset="0"/>
              <a:buChar char="•"/>
            </a:pPr>
            <a:r>
              <a:rPr lang="en-US" dirty="0"/>
              <a:t>When setting up the activity, you can say “Be prepared to share out an existing example and a suggested improvement for at least one of your assigned principles.” The goal is not to completely consider all nine principles and all the ways they might </a:t>
            </a:r>
            <a:r>
              <a:rPr lang="en-US"/>
              <a:t>manifest in a course</a:t>
            </a:r>
            <a:r>
              <a:rPr lang="en-US" dirty="0"/>
              <a:t>, but to get exposed to what these principles look like in practice.</a:t>
            </a:r>
          </a:p>
          <a:p>
            <a:pPr marL="171450" lvl="0" indent="-171450">
              <a:buFont typeface="Arial" panose="020B0604020202020204" pitchFamily="34" charset="0"/>
              <a:buChar char="•"/>
            </a:pPr>
            <a:endParaRPr lang="en-US" dirty="0"/>
          </a:p>
          <a:p>
            <a:pPr marL="0" indent="0">
              <a:buFont typeface="Arial" panose="020B0604020202020204" pitchFamily="34" charset="0"/>
              <a:buNone/>
            </a:pPr>
            <a:r>
              <a:rPr lang="en-US" u="sng" dirty="0"/>
              <a:t>Note on the Timer</a:t>
            </a:r>
            <a:r>
              <a:rPr lang="en-US" dirty="0"/>
              <a:t>:</a:t>
            </a:r>
          </a:p>
          <a:p>
            <a:pPr marL="171450" indent="-171450">
              <a:buFont typeface="Arial" panose="020B0604020202020204" pitchFamily="34" charset="0"/>
              <a:buChar char="•"/>
            </a:pPr>
            <a:r>
              <a:rPr lang="en-US" dirty="0"/>
              <a:t>The timer on the slide is built using </a:t>
            </a:r>
            <a:r>
              <a:rPr lang="en-US" dirty="0" err="1"/>
              <a:t>Powerpoint</a:t>
            </a:r>
            <a:r>
              <a:rPr lang="en-US" dirty="0"/>
              <a:t> animations.</a:t>
            </a:r>
          </a:p>
          <a:p>
            <a:pPr marL="628650" lvl="1" indent="-171450">
              <a:buFont typeface="Arial" panose="020B0604020202020204" pitchFamily="34" charset="0"/>
              <a:buChar char="•"/>
            </a:pPr>
            <a:r>
              <a:rPr lang="en-US" dirty="0"/>
              <a:t>To modify the timing: click the animation pane, select the “Timer” object and edit the “Effect Options” to the desired time.</a:t>
            </a:r>
          </a:p>
          <a:p>
            <a:pPr marL="628650" lvl="1" indent="-171450">
              <a:buFont typeface="Arial" panose="020B0604020202020204" pitchFamily="34" charset="0"/>
              <a:buChar char="•"/>
            </a:pPr>
            <a:r>
              <a:rPr lang="en-US" dirty="0"/>
              <a:t>A format of “05:00 seconds” is five minutes, or you can enter the number of seconds directly, e.g. “300”)</a:t>
            </a:r>
          </a:p>
          <a:p>
            <a:pPr marL="628650" lvl="1" indent="-171450">
              <a:buFont typeface="Arial" panose="020B0604020202020204" pitchFamily="34" charset="0"/>
              <a:buChar char="•"/>
            </a:pPr>
            <a:r>
              <a:rPr lang="en-US" dirty="0"/>
              <a:t>You will also want to edit the text of the “Go [and Time]” textbox that states how long the activity lasts.</a:t>
            </a:r>
          </a:p>
        </p:txBody>
      </p:sp>
      <p:sp>
        <p:nvSpPr>
          <p:cNvPr id="4" name="Slide Number Placeholder 3"/>
          <p:cNvSpPr>
            <a:spLocks noGrp="1"/>
          </p:cNvSpPr>
          <p:nvPr>
            <p:ph type="sldNum" sz="quarter" idx="5"/>
          </p:nvPr>
        </p:nvSpPr>
        <p:spPr/>
        <p:txBody>
          <a:bodyPr/>
          <a:lstStyle/>
          <a:p>
            <a:fld id="{12AC6F8F-17EA-4D1E-BBA8-C4CB330AF0E9}" type="slidenum">
              <a:rPr lang="en-US" smtClean="0"/>
              <a:t>4</a:t>
            </a:fld>
            <a:endParaRPr lang="en-US"/>
          </a:p>
        </p:txBody>
      </p:sp>
    </p:spTree>
    <p:extLst>
      <p:ext uri="{BB962C8B-B14F-4D97-AF65-F5344CB8AC3E}">
        <p14:creationId xmlns:p14="http://schemas.microsoft.com/office/powerpoint/2010/main" val="974407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2462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FE3E257-2D8D-595B-BDE5-5E11A9BF49D4}"/>
              </a:ext>
            </a:extLst>
          </p:cNvPr>
          <p:cNvSpPr>
            <a:spLocks noGrp="1"/>
          </p:cNvSpPr>
          <p:nvPr>
            <p:ph type="title"/>
          </p:nvPr>
        </p:nvSpPr>
        <p:spPr>
          <a:xfrm>
            <a:off x="384048" y="365125"/>
            <a:ext cx="11430000" cy="914400"/>
          </a:xfrm>
          <a:prstGeom prst="rect">
            <a:avLst/>
          </a:prstGeom>
        </p:spPr>
        <p:txBody>
          <a:bodyPr anchor="ctr" anchorCtr="0"/>
          <a:lstStyle>
            <a:lvl1pPr>
              <a:defRPr cap="small" baseline="0"/>
            </a:lvl1pPr>
          </a:lstStyle>
          <a:p>
            <a:r>
              <a:rPr lang="en-US" dirty="0"/>
              <a:t>Click to edit Master title style</a:t>
            </a:r>
          </a:p>
        </p:txBody>
      </p:sp>
      <p:sp>
        <p:nvSpPr>
          <p:cNvPr id="6" name="Text Placeholder 9">
            <a:extLst>
              <a:ext uri="{FF2B5EF4-FFF2-40B4-BE49-F238E27FC236}">
                <a16:creationId xmlns:a16="http://schemas.microsoft.com/office/drawing/2014/main" id="{46D63FE0-9F37-D284-2969-C7D305E691C0}"/>
              </a:ext>
            </a:extLst>
          </p:cNvPr>
          <p:cNvSpPr>
            <a:spLocks noGrp="1"/>
          </p:cNvSpPr>
          <p:nvPr>
            <p:ph type="body" sz="quarter" idx="13" hasCustomPrompt="1"/>
          </p:nvPr>
        </p:nvSpPr>
        <p:spPr>
          <a:xfrm>
            <a:off x="472440" y="1371600"/>
            <a:ext cx="11247120" cy="4754880"/>
          </a:xfrm>
          <a:prstGeom prst="rect">
            <a:avLst/>
          </a:prstGeom>
        </p:spPr>
        <p:txBody>
          <a:bodyPr/>
          <a:lstStyle>
            <a:lvl1pPr marL="287338" indent="-287338">
              <a:lnSpc>
                <a:spcPct val="100000"/>
              </a:lnSpc>
              <a:spcBef>
                <a:spcPts val="0"/>
              </a:spcBef>
              <a:spcAft>
                <a:spcPts val="600"/>
              </a:spcAft>
              <a:buSzPct val="90000"/>
              <a:buFont typeface="Arial" panose="020B0604020202020204" pitchFamily="34" charset="0"/>
              <a:buChar char="•"/>
              <a:defRPr>
                <a:latin typeface="Segoe UI" panose="020B0502040204020203" pitchFamily="34" charset="0"/>
                <a:cs typeface="Segoe UI" panose="020B0502040204020203" pitchFamily="34" charset="0"/>
              </a:defRPr>
            </a:lvl1pPr>
            <a:lvl2pPr marL="744538" indent="-287338">
              <a:lnSpc>
                <a:spcPct val="100000"/>
              </a:lnSpc>
              <a:spcBef>
                <a:spcPts val="0"/>
              </a:spcBef>
              <a:spcAft>
                <a:spcPts val="600"/>
              </a:spcAft>
              <a:buSzPct val="90000"/>
              <a:buFont typeface="Arial" panose="020B0604020202020204" pitchFamily="34" charset="0"/>
              <a:buChar char="•"/>
              <a:defRPr>
                <a:latin typeface="Segoe UI" panose="020B0502040204020203" pitchFamily="34" charset="0"/>
                <a:cs typeface="Segoe UI" panose="020B0502040204020203" pitchFamily="34" charset="0"/>
              </a:defRPr>
            </a:lvl2pPr>
            <a:lvl3pPr marL="1201738" indent="-280988">
              <a:lnSpc>
                <a:spcPct val="100000"/>
              </a:lnSpc>
              <a:spcBef>
                <a:spcPts val="0"/>
              </a:spcBef>
              <a:spcAft>
                <a:spcPts val="600"/>
              </a:spcAft>
              <a:buSzPct val="90000"/>
              <a:buFont typeface="Arial" panose="020B0604020202020204" pitchFamily="34" charset="0"/>
              <a:buChar char="•"/>
              <a:defRPr sz="2500">
                <a:latin typeface="Segoe UI" panose="020B0502040204020203" pitchFamily="34" charset="0"/>
                <a:cs typeface="Segoe UI" panose="020B0502040204020203" pitchFamily="34" charset="0"/>
              </a:defRPr>
            </a:lvl3pPr>
            <a:lvl4pPr marL="1658938" indent="-287338">
              <a:lnSpc>
                <a:spcPct val="100000"/>
              </a:lnSpc>
              <a:spcBef>
                <a:spcPts val="0"/>
              </a:spcBef>
              <a:spcAft>
                <a:spcPts val="600"/>
              </a:spcAft>
              <a:buSzPct val="90000"/>
              <a:buFont typeface="Arial" panose="020B0604020202020204" pitchFamily="34" charset="0"/>
              <a:buChar char="•"/>
              <a:defRPr sz="2500">
                <a:latin typeface="Segoe UI" panose="020B0502040204020203" pitchFamily="34" charset="0"/>
                <a:cs typeface="Segoe UI" panose="020B0502040204020203" pitchFamily="34" charset="0"/>
              </a:defRPr>
            </a:lvl4pPr>
            <a:lvl5pPr marL="2116138" indent="-287338">
              <a:lnSpc>
                <a:spcPct val="100000"/>
              </a:lnSpc>
              <a:spcBef>
                <a:spcPts val="0"/>
              </a:spcBef>
              <a:spcAft>
                <a:spcPts val="600"/>
              </a:spcAft>
              <a:buSzPct val="90000"/>
              <a:buFont typeface="Arial" panose="020B0604020202020204" pitchFamily="34" charset="0"/>
              <a:buChar char="•"/>
              <a:defRPr sz="2500">
                <a:latin typeface="Segoe UI" panose="020B0502040204020203" pitchFamily="34" charset="0"/>
                <a:cs typeface="Segoe UI" panose="020B0502040204020203" pitchFamily="34" charset="0"/>
              </a:defRPr>
            </a:lvl5pPr>
            <a:lvl6pPr marL="2571750" indent="-285750">
              <a:lnSpc>
                <a:spcPct val="100000"/>
              </a:lnSpc>
              <a:spcBef>
                <a:spcPts val="0"/>
              </a:spcBef>
              <a:spcAft>
                <a:spcPts val="600"/>
              </a:spcAft>
              <a:defRPr sz="2500">
                <a:latin typeface="Segoe UI" panose="020B0502040204020203" pitchFamily="34" charset="0"/>
                <a:cs typeface="Segoe UI" panose="020B0502040204020203" pitchFamily="34" charset="0"/>
              </a:defRPr>
            </a:lvl6pPr>
            <a:lvl7pPr marL="3028950" indent="-285750">
              <a:lnSpc>
                <a:spcPct val="100000"/>
              </a:lnSpc>
              <a:spcBef>
                <a:spcPts val="0"/>
              </a:spcBef>
              <a:spcAft>
                <a:spcPts val="600"/>
              </a:spcAft>
              <a:defRPr sz="2500">
                <a:latin typeface="Segoe UI" panose="020B0502040204020203" pitchFamily="34" charset="0"/>
                <a:cs typeface="Segoe UI" panose="020B0502040204020203" pitchFamily="34" charset="0"/>
              </a:defRPr>
            </a:lvl7pPr>
          </a:lstStyle>
          <a:p>
            <a:pPr lvl="0"/>
            <a:r>
              <a:rPr lang="en-US" dirty="0"/>
              <a:t>Click to add text</a:t>
            </a:r>
          </a:p>
          <a:p>
            <a:pPr lvl="1"/>
            <a:r>
              <a:rPr lang="en-US" dirty="0"/>
              <a:t>Click to add text</a:t>
            </a:r>
          </a:p>
          <a:p>
            <a:pPr lvl="2"/>
            <a:r>
              <a:rPr lang="en-US" dirty="0"/>
              <a:t>Click to add text</a:t>
            </a:r>
          </a:p>
          <a:p>
            <a:pPr lvl="3"/>
            <a:r>
              <a:rPr lang="en-US" dirty="0"/>
              <a:t>Click to add text</a:t>
            </a:r>
          </a:p>
          <a:p>
            <a:pPr lvl="4"/>
            <a:r>
              <a:rPr lang="en-US" dirty="0"/>
              <a:t>Click to add text</a:t>
            </a:r>
          </a:p>
          <a:p>
            <a:pPr lvl="5"/>
            <a:r>
              <a:rPr lang="en-US" dirty="0"/>
              <a:t>Click to add text</a:t>
            </a:r>
          </a:p>
          <a:p>
            <a:pPr lvl="6"/>
            <a:r>
              <a:rPr lang="en-US" dirty="0"/>
              <a:t>Click to add text</a:t>
            </a:r>
          </a:p>
        </p:txBody>
      </p:sp>
    </p:spTree>
    <p:extLst>
      <p:ext uri="{BB962C8B-B14F-4D97-AF65-F5344CB8AC3E}">
        <p14:creationId xmlns:p14="http://schemas.microsoft.com/office/powerpoint/2010/main" val="240866912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FE3E257-2D8D-595B-BDE5-5E11A9BF49D4}"/>
              </a:ext>
            </a:extLst>
          </p:cNvPr>
          <p:cNvSpPr>
            <a:spLocks noGrp="1"/>
          </p:cNvSpPr>
          <p:nvPr>
            <p:ph type="title"/>
          </p:nvPr>
        </p:nvSpPr>
        <p:spPr>
          <a:xfrm>
            <a:off x="384048" y="365125"/>
            <a:ext cx="11430000" cy="914400"/>
          </a:xfrm>
          <a:prstGeom prst="rect">
            <a:avLst/>
          </a:prstGeom>
        </p:spPr>
        <p:txBody>
          <a:bodyPr anchor="ctr" anchorCtr="0"/>
          <a:lstStyle>
            <a:lvl1pPr>
              <a:defRPr cap="small" baseline="0"/>
            </a:lvl1pPr>
          </a:lstStyle>
          <a:p>
            <a:r>
              <a:rPr lang="en-US" dirty="0"/>
              <a:t>Click to edit Master title style</a:t>
            </a:r>
          </a:p>
        </p:txBody>
      </p:sp>
      <p:sp>
        <p:nvSpPr>
          <p:cNvPr id="6" name="Text Placeholder 9">
            <a:extLst>
              <a:ext uri="{FF2B5EF4-FFF2-40B4-BE49-F238E27FC236}">
                <a16:creationId xmlns:a16="http://schemas.microsoft.com/office/drawing/2014/main" id="{46D63FE0-9F37-D284-2969-C7D305E691C0}"/>
              </a:ext>
            </a:extLst>
          </p:cNvPr>
          <p:cNvSpPr>
            <a:spLocks noGrp="1"/>
          </p:cNvSpPr>
          <p:nvPr>
            <p:ph type="body" sz="quarter" idx="13" hasCustomPrompt="1"/>
          </p:nvPr>
        </p:nvSpPr>
        <p:spPr>
          <a:xfrm>
            <a:off x="472440" y="1371600"/>
            <a:ext cx="11247120" cy="4754880"/>
          </a:xfrm>
          <a:prstGeom prst="rect">
            <a:avLst/>
          </a:prstGeom>
        </p:spPr>
        <p:txBody>
          <a:bodyPr/>
          <a:lstStyle>
            <a:lvl1pPr marL="287338" indent="-287338">
              <a:lnSpc>
                <a:spcPct val="100000"/>
              </a:lnSpc>
              <a:spcBef>
                <a:spcPts val="0"/>
              </a:spcBef>
              <a:spcAft>
                <a:spcPts val="600"/>
              </a:spcAft>
              <a:buSzPct val="90000"/>
              <a:buFont typeface="Arial" panose="020B0604020202020204" pitchFamily="34" charset="0"/>
              <a:buChar char="•"/>
              <a:defRPr>
                <a:latin typeface="Segoe UI" panose="020B0502040204020203" pitchFamily="34" charset="0"/>
                <a:cs typeface="Segoe UI" panose="020B0502040204020203" pitchFamily="34" charset="0"/>
              </a:defRPr>
            </a:lvl1pPr>
            <a:lvl2pPr marL="744538" indent="-287338">
              <a:lnSpc>
                <a:spcPct val="100000"/>
              </a:lnSpc>
              <a:spcBef>
                <a:spcPts val="0"/>
              </a:spcBef>
              <a:spcAft>
                <a:spcPts val="600"/>
              </a:spcAft>
              <a:buSzPct val="90000"/>
              <a:buFont typeface="Arial" panose="020B0604020202020204" pitchFamily="34" charset="0"/>
              <a:buChar char="•"/>
              <a:defRPr>
                <a:latin typeface="Segoe UI" panose="020B0502040204020203" pitchFamily="34" charset="0"/>
                <a:cs typeface="Segoe UI" panose="020B0502040204020203" pitchFamily="34" charset="0"/>
              </a:defRPr>
            </a:lvl2pPr>
            <a:lvl3pPr marL="1201738" indent="-280988">
              <a:lnSpc>
                <a:spcPct val="100000"/>
              </a:lnSpc>
              <a:spcBef>
                <a:spcPts val="0"/>
              </a:spcBef>
              <a:spcAft>
                <a:spcPts val="600"/>
              </a:spcAft>
              <a:buSzPct val="90000"/>
              <a:buFont typeface="Arial" panose="020B0604020202020204" pitchFamily="34" charset="0"/>
              <a:buChar char="•"/>
              <a:defRPr sz="2500">
                <a:latin typeface="Segoe UI" panose="020B0502040204020203" pitchFamily="34" charset="0"/>
                <a:cs typeface="Segoe UI" panose="020B0502040204020203" pitchFamily="34" charset="0"/>
              </a:defRPr>
            </a:lvl3pPr>
            <a:lvl4pPr marL="1658938" indent="-287338">
              <a:lnSpc>
                <a:spcPct val="100000"/>
              </a:lnSpc>
              <a:spcBef>
                <a:spcPts val="0"/>
              </a:spcBef>
              <a:spcAft>
                <a:spcPts val="600"/>
              </a:spcAft>
              <a:buSzPct val="90000"/>
              <a:buFont typeface="Arial" panose="020B0604020202020204" pitchFamily="34" charset="0"/>
              <a:buChar char="•"/>
              <a:defRPr sz="2500">
                <a:latin typeface="Segoe UI" panose="020B0502040204020203" pitchFamily="34" charset="0"/>
                <a:cs typeface="Segoe UI" panose="020B0502040204020203" pitchFamily="34" charset="0"/>
              </a:defRPr>
            </a:lvl4pPr>
            <a:lvl5pPr marL="2116138" indent="-287338">
              <a:lnSpc>
                <a:spcPct val="100000"/>
              </a:lnSpc>
              <a:spcBef>
                <a:spcPts val="0"/>
              </a:spcBef>
              <a:spcAft>
                <a:spcPts val="600"/>
              </a:spcAft>
              <a:buSzPct val="90000"/>
              <a:buFont typeface="Arial" panose="020B0604020202020204" pitchFamily="34" charset="0"/>
              <a:buChar char="•"/>
              <a:defRPr sz="2500">
                <a:latin typeface="Segoe UI" panose="020B0502040204020203" pitchFamily="34" charset="0"/>
                <a:cs typeface="Segoe UI" panose="020B0502040204020203" pitchFamily="34" charset="0"/>
              </a:defRPr>
            </a:lvl5pPr>
            <a:lvl6pPr marL="2571750" indent="-285750">
              <a:lnSpc>
                <a:spcPct val="100000"/>
              </a:lnSpc>
              <a:spcBef>
                <a:spcPts val="0"/>
              </a:spcBef>
              <a:spcAft>
                <a:spcPts val="600"/>
              </a:spcAft>
              <a:defRPr sz="2500">
                <a:latin typeface="Segoe UI" panose="020B0502040204020203" pitchFamily="34" charset="0"/>
                <a:cs typeface="Segoe UI" panose="020B0502040204020203" pitchFamily="34" charset="0"/>
              </a:defRPr>
            </a:lvl6pPr>
            <a:lvl7pPr marL="3028950" indent="-285750">
              <a:lnSpc>
                <a:spcPct val="100000"/>
              </a:lnSpc>
              <a:spcBef>
                <a:spcPts val="0"/>
              </a:spcBef>
              <a:spcAft>
                <a:spcPts val="600"/>
              </a:spcAft>
              <a:defRPr sz="2500">
                <a:latin typeface="Segoe UI" panose="020B0502040204020203" pitchFamily="34" charset="0"/>
                <a:cs typeface="Segoe UI" panose="020B0502040204020203" pitchFamily="34" charset="0"/>
              </a:defRPr>
            </a:lvl7pPr>
          </a:lstStyle>
          <a:p>
            <a:pPr lvl="0"/>
            <a:r>
              <a:rPr lang="en-US" dirty="0"/>
              <a:t>Click to add text</a:t>
            </a:r>
          </a:p>
          <a:p>
            <a:pPr lvl="1"/>
            <a:r>
              <a:rPr lang="en-US" dirty="0"/>
              <a:t>Click to add text</a:t>
            </a:r>
          </a:p>
          <a:p>
            <a:pPr lvl="2"/>
            <a:r>
              <a:rPr lang="en-US" dirty="0"/>
              <a:t>Click to add text</a:t>
            </a:r>
          </a:p>
          <a:p>
            <a:pPr lvl="3"/>
            <a:r>
              <a:rPr lang="en-US" dirty="0"/>
              <a:t>Click to add text</a:t>
            </a:r>
          </a:p>
          <a:p>
            <a:pPr lvl="4"/>
            <a:r>
              <a:rPr lang="en-US" dirty="0"/>
              <a:t>Click to add text</a:t>
            </a:r>
          </a:p>
          <a:p>
            <a:pPr lvl="5"/>
            <a:r>
              <a:rPr lang="en-US" dirty="0"/>
              <a:t>Click to add text</a:t>
            </a:r>
          </a:p>
          <a:p>
            <a:pPr lvl="6"/>
            <a:r>
              <a:rPr lang="en-US" dirty="0"/>
              <a:t>Click to add text</a:t>
            </a:r>
          </a:p>
        </p:txBody>
      </p:sp>
    </p:spTree>
    <p:extLst>
      <p:ext uri="{BB962C8B-B14F-4D97-AF65-F5344CB8AC3E}">
        <p14:creationId xmlns:p14="http://schemas.microsoft.com/office/powerpoint/2010/main" val="173825892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Title 17">
            <a:extLst>
              <a:ext uri="{FF2B5EF4-FFF2-40B4-BE49-F238E27FC236}">
                <a16:creationId xmlns:a16="http://schemas.microsoft.com/office/drawing/2014/main" id="{F922DFC0-EBE9-2D0B-3660-00CE508B5261}"/>
              </a:ext>
            </a:extLst>
          </p:cNvPr>
          <p:cNvSpPr>
            <a:spLocks noGrp="1"/>
          </p:cNvSpPr>
          <p:nvPr>
            <p:ph type="title" hasCustomPrompt="1"/>
          </p:nvPr>
        </p:nvSpPr>
        <p:spPr>
          <a:xfrm>
            <a:off x="0" y="182880"/>
            <a:ext cx="11201400" cy="914400"/>
          </a:xfrm>
        </p:spPr>
        <p:txBody>
          <a:bodyPr/>
          <a:lstStyle>
            <a:lvl1pPr>
              <a:defRPr cap="small" baseline="0">
                <a:latin typeface="Segoe UI" panose="020B0502040204020203" pitchFamily="34" charset="0"/>
                <a:ea typeface="Verdana" panose="020B0604030504040204" pitchFamily="34" charset="0"/>
                <a:cs typeface="Segoe UI" panose="020B0502040204020203" pitchFamily="34" charset="0"/>
              </a:defRPr>
            </a:lvl1pPr>
          </a:lstStyle>
          <a:p>
            <a:r>
              <a:rPr lang="en-US" dirty="0"/>
              <a:t>Click to Edit Slide Title</a:t>
            </a:r>
          </a:p>
        </p:txBody>
      </p:sp>
      <p:sp>
        <p:nvSpPr>
          <p:cNvPr id="3" name="Text Placeholder 9">
            <a:extLst>
              <a:ext uri="{FF2B5EF4-FFF2-40B4-BE49-F238E27FC236}">
                <a16:creationId xmlns:a16="http://schemas.microsoft.com/office/drawing/2014/main" id="{0B6A0F50-66C7-DA6B-C462-D0DD45CB962D}"/>
              </a:ext>
            </a:extLst>
          </p:cNvPr>
          <p:cNvSpPr>
            <a:spLocks noGrp="1"/>
          </p:cNvSpPr>
          <p:nvPr>
            <p:ph type="body" sz="quarter" idx="13" hasCustomPrompt="1"/>
          </p:nvPr>
        </p:nvSpPr>
        <p:spPr>
          <a:xfrm>
            <a:off x="381000" y="1371600"/>
            <a:ext cx="11430000" cy="4754880"/>
          </a:xfrm>
          <a:prstGeom prst="rect">
            <a:avLst/>
          </a:prstGeom>
        </p:spPr>
        <p:txBody>
          <a:bodyPr/>
          <a:lstStyle>
            <a:lvl1pPr marL="287338" indent="-287338">
              <a:lnSpc>
                <a:spcPct val="100000"/>
              </a:lnSpc>
              <a:spcBef>
                <a:spcPts val="0"/>
              </a:spcBef>
              <a:spcAft>
                <a:spcPts val="600"/>
              </a:spcAft>
              <a:buSzPct val="90000"/>
              <a:buFont typeface="Arial" panose="020B0604020202020204" pitchFamily="34" charset="0"/>
              <a:buChar char="•"/>
              <a:defRPr>
                <a:latin typeface="Segoe UI" panose="020B0502040204020203" pitchFamily="34" charset="0"/>
                <a:cs typeface="Segoe UI" panose="020B0502040204020203" pitchFamily="34" charset="0"/>
              </a:defRPr>
            </a:lvl1pPr>
            <a:lvl2pPr marL="744538" indent="-287338">
              <a:lnSpc>
                <a:spcPct val="100000"/>
              </a:lnSpc>
              <a:spcBef>
                <a:spcPts val="0"/>
              </a:spcBef>
              <a:spcAft>
                <a:spcPts val="600"/>
              </a:spcAft>
              <a:buSzPct val="90000"/>
              <a:buFont typeface="Arial" panose="020B0604020202020204" pitchFamily="34" charset="0"/>
              <a:buChar char="•"/>
              <a:defRPr>
                <a:latin typeface="Segoe UI" panose="020B0502040204020203" pitchFamily="34" charset="0"/>
                <a:cs typeface="Segoe UI" panose="020B0502040204020203" pitchFamily="34" charset="0"/>
              </a:defRPr>
            </a:lvl2pPr>
            <a:lvl3pPr marL="1201738" indent="-280988">
              <a:lnSpc>
                <a:spcPct val="100000"/>
              </a:lnSpc>
              <a:spcBef>
                <a:spcPts val="0"/>
              </a:spcBef>
              <a:spcAft>
                <a:spcPts val="600"/>
              </a:spcAft>
              <a:buSzPct val="90000"/>
              <a:buFont typeface="Arial" panose="020B0604020202020204" pitchFamily="34" charset="0"/>
              <a:buChar char="•"/>
              <a:defRPr sz="2500">
                <a:latin typeface="Segoe UI" panose="020B0502040204020203" pitchFamily="34" charset="0"/>
                <a:cs typeface="Segoe UI" panose="020B0502040204020203" pitchFamily="34" charset="0"/>
              </a:defRPr>
            </a:lvl3pPr>
            <a:lvl4pPr marL="1658938" indent="-287338">
              <a:lnSpc>
                <a:spcPct val="100000"/>
              </a:lnSpc>
              <a:spcBef>
                <a:spcPts val="0"/>
              </a:spcBef>
              <a:spcAft>
                <a:spcPts val="600"/>
              </a:spcAft>
              <a:buSzPct val="90000"/>
              <a:buFont typeface="Arial" panose="020B0604020202020204" pitchFamily="34" charset="0"/>
              <a:buChar char="•"/>
              <a:defRPr sz="2500">
                <a:latin typeface="Segoe UI" panose="020B0502040204020203" pitchFamily="34" charset="0"/>
                <a:cs typeface="Segoe UI" panose="020B0502040204020203" pitchFamily="34" charset="0"/>
              </a:defRPr>
            </a:lvl4pPr>
            <a:lvl5pPr marL="2116138" indent="-287338">
              <a:lnSpc>
                <a:spcPct val="100000"/>
              </a:lnSpc>
              <a:spcBef>
                <a:spcPts val="0"/>
              </a:spcBef>
              <a:spcAft>
                <a:spcPts val="600"/>
              </a:spcAft>
              <a:buSzPct val="90000"/>
              <a:buFont typeface="Arial" panose="020B0604020202020204" pitchFamily="34" charset="0"/>
              <a:buChar char="•"/>
              <a:defRPr sz="2500">
                <a:latin typeface="Segoe UI" panose="020B0502040204020203" pitchFamily="34" charset="0"/>
                <a:cs typeface="Segoe UI" panose="020B0502040204020203" pitchFamily="34" charset="0"/>
              </a:defRPr>
            </a:lvl5pPr>
            <a:lvl6pPr marL="2571750" indent="-285750">
              <a:lnSpc>
                <a:spcPct val="100000"/>
              </a:lnSpc>
              <a:spcBef>
                <a:spcPts val="0"/>
              </a:spcBef>
              <a:spcAft>
                <a:spcPts val="600"/>
              </a:spcAft>
              <a:defRPr sz="2500">
                <a:latin typeface="Segoe UI" panose="020B0502040204020203" pitchFamily="34" charset="0"/>
                <a:cs typeface="Segoe UI" panose="020B0502040204020203" pitchFamily="34" charset="0"/>
              </a:defRPr>
            </a:lvl6pPr>
            <a:lvl7pPr marL="3028950" indent="-285750">
              <a:lnSpc>
                <a:spcPct val="100000"/>
              </a:lnSpc>
              <a:spcBef>
                <a:spcPts val="0"/>
              </a:spcBef>
              <a:spcAft>
                <a:spcPts val="600"/>
              </a:spcAft>
              <a:defRPr sz="2500">
                <a:latin typeface="Segoe UI" panose="020B0502040204020203" pitchFamily="34" charset="0"/>
                <a:cs typeface="Segoe UI" panose="020B0502040204020203" pitchFamily="34" charset="0"/>
              </a:defRPr>
            </a:lvl7pPr>
          </a:lstStyle>
          <a:p>
            <a:pPr lvl="0"/>
            <a:r>
              <a:rPr lang="en-US" dirty="0"/>
              <a:t>Click to add text</a:t>
            </a:r>
          </a:p>
          <a:p>
            <a:pPr lvl="1"/>
            <a:r>
              <a:rPr lang="en-US" dirty="0"/>
              <a:t>Click to add text</a:t>
            </a:r>
          </a:p>
          <a:p>
            <a:pPr lvl="2"/>
            <a:r>
              <a:rPr lang="en-US" dirty="0"/>
              <a:t>Click to add text</a:t>
            </a:r>
          </a:p>
          <a:p>
            <a:pPr lvl="3"/>
            <a:r>
              <a:rPr lang="en-US" dirty="0"/>
              <a:t>Click to add text</a:t>
            </a:r>
          </a:p>
          <a:p>
            <a:pPr lvl="4"/>
            <a:r>
              <a:rPr lang="en-US" dirty="0"/>
              <a:t>Click to add text</a:t>
            </a:r>
          </a:p>
          <a:p>
            <a:pPr lvl="5"/>
            <a:r>
              <a:rPr lang="en-US" dirty="0"/>
              <a:t>Click to add text</a:t>
            </a:r>
          </a:p>
          <a:p>
            <a:pPr lvl="6"/>
            <a:r>
              <a:rPr lang="en-US" dirty="0"/>
              <a:t>Click to add text</a:t>
            </a:r>
          </a:p>
        </p:txBody>
      </p:sp>
    </p:spTree>
    <p:extLst>
      <p:ext uri="{BB962C8B-B14F-4D97-AF65-F5344CB8AC3E}">
        <p14:creationId xmlns:p14="http://schemas.microsoft.com/office/powerpoint/2010/main" val="139593501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Title 17">
            <a:extLst>
              <a:ext uri="{FF2B5EF4-FFF2-40B4-BE49-F238E27FC236}">
                <a16:creationId xmlns:a16="http://schemas.microsoft.com/office/drawing/2014/main" id="{F922DFC0-EBE9-2D0B-3660-00CE508B5261}"/>
              </a:ext>
            </a:extLst>
          </p:cNvPr>
          <p:cNvSpPr>
            <a:spLocks noGrp="1"/>
          </p:cNvSpPr>
          <p:nvPr>
            <p:ph type="title" hasCustomPrompt="1"/>
          </p:nvPr>
        </p:nvSpPr>
        <p:spPr>
          <a:xfrm>
            <a:off x="0" y="182880"/>
            <a:ext cx="12192000" cy="914400"/>
          </a:xfrm>
        </p:spPr>
        <p:txBody>
          <a:bodyPr/>
          <a:lstStyle>
            <a:lvl1pPr>
              <a:defRPr b="1" cap="small" baseline="0">
                <a:latin typeface="Segoe UI" panose="020B0502040204020203" pitchFamily="34" charset="0"/>
                <a:ea typeface="Verdana" panose="020B0604030504040204" pitchFamily="34" charset="0"/>
                <a:cs typeface="Segoe UI" panose="020B0502040204020203" pitchFamily="34" charset="0"/>
              </a:defRPr>
            </a:lvl1pPr>
          </a:lstStyle>
          <a:p>
            <a:r>
              <a:rPr lang="en-US" dirty="0"/>
              <a:t>Click to Edit Slide Title</a:t>
            </a:r>
          </a:p>
        </p:txBody>
      </p:sp>
      <p:sp>
        <p:nvSpPr>
          <p:cNvPr id="2" name="Text Placeholder 9">
            <a:extLst>
              <a:ext uri="{FF2B5EF4-FFF2-40B4-BE49-F238E27FC236}">
                <a16:creationId xmlns:a16="http://schemas.microsoft.com/office/drawing/2014/main" id="{55EE15C0-48F5-B100-DAE6-308279090755}"/>
              </a:ext>
            </a:extLst>
          </p:cNvPr>
          <p:cNvSpPr>
            <a:spLocks noGrp="1"/>
          </p:cNvSpPr>
          <p:nvPr>
            <p:ph type="body" sz="quarter" idx="13" hasCustomPrompt="1"/>
          </p:nvPr>
        </p:nvSpPr>
        <p:spPr>
          <a:xfrm>
            <a:off x="381000" y="1371600"/>
            <a:ext cx="11430000" cy="4754880"/>
          </a:xfrm>
          <a:prstGeom prst="rect">
            <a:avLst/>
          </a:prstGeom>
        </p:spPr>
        <p:txBody>
          <a:bodyPr/>
          <a:lstStyle>
            <a:lvl1pPr marL="287338" indent="-287338">
              <a:lnSpc>
                <a:spcPct val="100000"/>
              </a:lnSpc>
              <a:spcBef>
                <a:spcPts val="0"/>
              </a:spcBef>
              <a:spcAft>
                <a:spcPts val="600"/>
              </a:spcAft>
              <a:buSzPct val="90000"/>
              <a:buFont typeface="Arial" panose="020B0604020202020204" pitchFamily="34" charset="0"/>
              <a:buChar char="•"/>
              <a:defRPr>
                <a:latin typeface="Segoe UI" panose="020B0502040204020203" pitchFamily="34" charset="0"/>
                <a:cs typeface="Segoe UI" panose="020B0502040204020203" pitchFamily="34" charset="0"/>
              </a:defRPr>
            </a:lvl1pPr>
            <a:lvl2pPr marL="744538" indent="-287338">
              <a:lnSpc>
                <a:spcPct val="100000"/>
              </a:lnSpc>
              <a:spcBef>
                <a:spcPts val="0"/>
              </a:spcBef>
              <a:spcAft>
                <a:spcPts val="600"/>
              </a:spcAft>
              <a:buSzPct val="90000"/>
              <a:buFont typeface="Arial" panose="020B0604020202020204" pitchFamily="34" charset="0"/>
              <a:buChar char="•"/>
              <a:defRPr>
                <a:latin typeface="Segoe UI" panose="020B0502040204020203" pitchFamily="34" charset="0"/>
                <a:cs typeface="Segoe UI" panose="020B0502040204020203" pitchFamily="34" charset="0"/>
              </a:defRPr>
            </a:lvl2pPr>
            <a:lvl3pPr marL="1201738" indent="-280988">
              <a:lnSpc>
                <a:spcPct val="100000"/>
              </a:lnSpc>
              <a:spcBef>
                <a:spcPts val="0"/>
              </a:spcBef>
              <a:spcAft>
                <a:spcPts val="600"/>
              </a:spcAft>
              <a:buSzPct val="90000"/>
              <a:buFont typeface="Arial" panose="020B0604020202020204" pitchFamily="34" charset="0"/>
              <a:buChar char="•"/>
              <a:defRPr sz="2500">
                <a:latin typeface="Segoe UI" panose="020B0502040204020203" pitchFamily="34" charset="0"/>
                <a:cs typeface="Segoe UI" panose="020B0502040204020203" pitchFamily="34" charset="0"/>
              </a:defRPr>
            </a:lvl3pPr>
            <a:lvl4pPr marL="1658938" indent="-287338">
              <a:lnSpc>
                <a:spcPct val="100000"/>
              </a:lnSpc>
              <a:spcBef>
                <a:spcPts val="0"/>
              </a:spcBef>
              <a:spcAft>
                <a:spcPts val="600"/>
              </a:spcAft>
              <a:buSzPct val="90000"/>
              <a:buFont typeface="Arial" panose="020B0604020202020204" pitchFamily="34" charset="0"/>
              <a:buChar char="•"/>
              <a:defRPr sz="2500">
                <a:latin typeface="Segoe UI" panose="020B0502040204020203" pitchFamily="34" charset="0"/>
                <a:cs typeface="Segoe UI" panose="020B0502040204020203" pitchFamily="34" charset="0"/>
              </a:defRPr>
            </a:lvl4pPr>
            <a:lvl5pPr marL="2116138" indent="-287338">
              <a:lnSpc>
                <a:spcPct val="100000"/>
              </a:lnSpc>
              <a:spcBef>
                <a:spcPts val="0"/>
              </a:spcBef>
              <a:spcAft>
                <a:spcPts val="600"/>
              </a:spcAft>
              <a:buSzPct val="90000"/>
              <a:buFont typeface="Arial" panose="020B0604020202020204" pitchFamily="34" charset="0"/>
              <a:buChar char="•"/>
              <a:defRPr sz="2500">
                <a:latin typeface="Segoe UI" panose="020B0502040204020203" pitchFamily="34" charset="0"/>
                <a:cs typeface="Segoe UI" panose="020B0502040204020203" pitchFamily="34" charset="0"/>
              </a:defRPr>
            </a:lvl5pPr>
            <a:lvl6pPr marL="2571750" indent="-285750">
              <a:lnSpc>
                <a:spcPct val="100000"/>
              </a:lnSpc>
              <a:spcBef>
                <a:spcPts val="0"/>
              </a:spcBef>
              <a:spcAft>
                <a:spcPts val="600"/>
              </a:spcAft>
              <a:defRPr sz="2500">
                <a:latin typeface="Segoe UI" panose="020B0502040204020203" pitchFamily="34" charset="0"/>
                <a:cs typeface="Segoe UI" panose="020B0502040204020203" pitchFamily="34" charset="0"/>
              </a:defRPr>
            </a:lvl6pPr>
            <a:lvl7pPr marL="3028950" indent="-285750">
              <a:lnSpc>
                <a:spcPct val="100000"/>
              </a:lnSpc>
              <a:spcBef>
                <a:spcPts val="0"/>
              </a:spcBef>
              <a:spcAft>
                <a:spcPts val="600"/>
              </a:spcAft>
              <a:defRPr sz="2500">
                <a:latin typeface="Segoe UI" panose="020B0502040204020203" pitchFamily="34" charset="0"/>
                <a:cs typeface="Segoe UI" panose="020B0502040204020203" pitchFamily="34" charset="0"/>
              </a:defRPr>
            </a:lvl7pPr>
          </a:lstStyle>
          <a:p>
            <a:pPr lvl="0"/>
            <a:r>
              <a:rPr lang="en-US" dirty="0"/>
              <a:t>Click to add text</a:t>
            </a:r>
          </a:p>
          <a:p>
            <a:pPr lvl="1"/>
            <a:r>
              <a:rPr lang="en-US" dirty="0"/>
              <a:t>Click to add text</a:t>
            </a:r>
          </a:p>
          <a:p>
            <a:pPr lvl="2"/>
            <a:r>
              <a:rPr lang="en-US" dirty="0"/>
              <a:t>Click to add text</a:t>
            </a:r>
          </a:p>
          <a:p>
            <a:pPr lvl="3"/>
            <a:r>
              <a:rPr lang="en-US" dirty="0"/>
              <a:t>Click to add text</a:t>
            </a:r>
          </a:p>
          <a:p>
            <a:pPr lvl="4"/>
            <a:r>
              <a:rPr lang="en-US" dirty="0"/>
              <a:t>Click to add text</a:t>
            </a:r>
          </a:p>
          <a:p>
            <a:pPr lvl="5"/>
            <a:r>
              <a:rPr lang="en-US" dirty="0"/>
              <a:t>Click to add text</a:t>
            </a:r>
          </a:p>
          <a:p>
            <a:pPr lvl="6"/>
            <a:r>
              <a:rPr lang="en-US" dirty="0"/>
              <a:t>Click to add text</a:t>
            </a:r>
          </a:p>
        </p:txBody>
      </p:sp>
    </p:spTree>
    <p:extLst>
      <p:ext uri="{BB962C8B-B14F-4D97-AF65-F5344CB8AC3E}">
        <p14:creationId xmlns:p14="http://schemas.microsoft.com/office/powerpoint/2010/main" val="279921599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12842C97-6B1D-C26A-7941-A4D6EFBAA996}"/>
              </a:ext>
            </a:extLst>
          </p:cNvPr>
          <p:cNvGrpSpPr/>
          <p:nvPr userDrawn="1"/>
        </p:nvGrpSpPr>
        <p:grpSpPr>
          <a:xfrm>
            <a:off x="-4" y="-1"/>
            <a:ext cx="12192009" cy="6858001"/>
            <a:chOff x="-4" y="-1"/>
            <a:chExt cx="12192009" cy="6858001"/>
          </a:xfrm>
        </p:grpSpPr>
        <p:sp>
          <p:nvSpPr>
            <p:cNvPr id="29" name="Freeform: Shape 28">
              <a:extLst>
                <a:ext uri="{FF2B5EF4-FFF2-40B4-BE49-F238E27FC236}">
                  <a16:creationId xmlns:a16="http://schemas.microsoft.com/office/drawing/2014/main" id="{5122AA16-A6E9-E5EB-BEF8-8FF58AD0BF5D}"/>
                </a:ext>
              </a:extLst>
            </p:cNvPr>
            <p:cNvSpPr/>
            <p:nvPr/>
          </p:nvSpPr>
          <p:spPr>
            <a:xfrm flipH="1" flipV="1">
              <a:off x="0" y="-1"/>
              <a:ext cx="12192005" cy="6858001"/>
            </a:xfrm>
            <a:custGeom>
              <a:avLst/>
              <a:gdLst>
                <a:gd name="connsiteX0" fmla="*/ 12192005 w 12192005"/>
                <a:gd name="connsiteY0" fmla="*/ 274321 h 6858001"/>
                <a:gd name="connsiteX1" fmla="*/ 12192004 w 12192005"/>
                <a:gd name="connsiteY1" fmla="*/ 274321 h 6858001"/>
                <a:gd name="connsiteX2" fmla="*/ 12192004 w 12192005"/>
                <a:gd name="connsiteY2" fmla="*/ 1 h 6858001"/>
                <a:gd name="connsiteX3" fmla="*/ 12192005 w 12192005"/>
                <a:gd name="connsiteY3" fmla="*/ 1 h 6858001"/>
                <a:gd name="connsiteX4" fmla="*/ 11917683 w 12192005"/>
                <a:gd name="connsiteY4" fmla="*/ 6583681 h 6858001"/>
                <a:gd name="connsiteX5" fmla="*/ 11917683 w 12192005"/>
                <a:gd name="connsiteY5" fmla="*/ 274321 h 6858001"/>
                <a:gd name="connsiteX6" fmla="*/ 274324 w 12192005"/>
                <a:gd name="connsiteY6" fmla="*/ 274321 h 6858001"/>
                <a:gd name="connsiteX7" fmla="*/ 274324 w 12192005"/>
                <a:gd name="connsiteY7" fmla="*/ 6583680 h 6858001"/>
                <a:gd name="connsiteX8" fmla="*/ 274323 w 12192005"/>
                <a:gd name="connsiteY8" fmla="*/ 6583681 h 6858001"/>
                <a:gd name="connsiteX9" fmla="*/ 1 w 12192005"/>
                <a:gd name="connsiteY9" fmla="*/ 6858001 h 6858001"/>
                <a:gd name="connsiteX10" fmla="*/ 0 w 12192005"/>
                <a:gd name="connsiteY10" fmla="*/ 6858001 h 6858001"/>
                <a:gd name="connsiteX11" fmla="*/ 0 w 12192005"/>
                <a:gd name="connsiteY11" fmla="*/ 6583681 h 6858001"/>
                <a:gd name="connsiteX12" fmla="*/ 1 w 12192005"/>
                <a:gd name="connsiteY12" fmla="*/ 6583681 h 6858001"/>
                <a:gd name="connsiteX13" fmla="*/ 12192003 w 12192005"/>
                <a:gd name="connsiteY13" fmla="*/ 6858001 h 6858001"/>
                <a:gd name="connsiteX14" fmla="*/ 12192000 w 12192005"/>
                <a:gd name="connsiteY14" fmla="*/ 6858001 h 6858001"/>
                <a:gd name="connsiteX15" fmla="*/ 274324 w 12192005"/>
                <a:gd name="connsiteY15" fmla="*/ 6858001 h 6858001"/>
                <a:gd name="connsiteX16" fmla="*/ 4 w 12192005"/>
                <a:gd name="connsiteY16" fmla="*/ 6858001 h 6858001"/>
                <a:gd name="connsiteX17" fmla="*/ 1 w 12192005"/>
                <a:gd name="connsiteY17" fmla="*/ 6858001 h 6858001"/>
                <a:gd name="connsiteX18" fmla="*/ 4 w 12192005"/>
                <a:gd name="connsiteY18" fmla="*/ 6857998 h 6858001"/>
                <a:gd name="connsiteX19" fmla="*/ 4 w 12192005"/>
                <a:gd name="connsiteY19" fmla="*/ 1 h 6858001"/>
                <a:gd name="connsiteX20" fmla="*/ 7 w 12192005"/>
                <a:gd name="connsiteY20" fmla="*/ 1 h 6858001"/>
                <a:gd name="connsiteX21" fmla="*/ 11917683 w 12192005"/>
                <a:gd name="connsiteY21" fmla="*/ 1 h 6858001"/>
                <a:gd name="connsiteX22" fmla="*/ 11917683 w 12192005"/>
                <a:gd name="connsiteY22" fmla="*/ 0 h 6858001"/>
                <a:gd name="connsiteX23" fmla="*/ 12192003 w 12192005"/>
                <a:gd name="connsiteY23" fmla="*/ 0 h 6858001"/>
                <a:gd name="connsiteX24" fmla="*/ 12192003 w 12192005"/>
                <a:gd name="connsiteY24" fmla="*/ 1 h 6858001"/>
                <a:gd name="connsiteX25" fmla="*/ 12192004 w 12192005"/>
                <a:gd name="connsiteY25" fmla="*/ 1 h 6858001"/>
                <a:gd name="connsiteX26" fmla="*/ 12192003 w 12192005"/>
                <a:gd name="connsiteY26" fmla="*/ 2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192005" h="6858001">
                  <a:moveTo>
                    <a:pt x="12192005" y="274321"/>
                  </a:moveTo>
                  <a:lnTo>
                    <a:pt x="12192004" y="274321"/>
                  </a:lnTo>
                  <a:lnTo>
                    <a:pt x="12192004" y="1"/>
                  </a:lnTo>
                  <a:lnTo>
                    <a:pt x="12192005" y="1"/>
                  </a:lnTo>
                  <a:close/>
                  <a:moveTo>
                    <a:pt x="11917683" y="6583681"/>
                  </a:moveTo>
                  <a:lnTo>
                    <a:pt x="11917683" y="274321"/>
                  </a:lnTo>
                  <a:lnTo>
                    <a:pt x="274324" y="274321"/>
                  </a:lnTo>
                  <a:lnTo>
                    <a:pt x="274324" y="6583680"/>
                  </a:lnTo>
                  <a:lnTo>
                    <a:pt x="274323" y="6583681"/>
                  </a:lnTo>
                  <a:close/>
                  <a:moveTo>
                    <a:pt x="1" y="6858001"/>
                  </a:moveTo>
                  <a:lnTo>
                    <a:pt x="0" y="6858001"/>
                  </a:lnTo>
                  <a:lnTo>
                    <a:pt x="0" y="6583681"/>
                  </a:lnTo>
                  <a:lnTo>
                    <a:pt x="1" y="6583681"/>
                  </a:lnTo>
                  <a:close/>
                  <a:moveTo>
                    <a:pt x="12192003" y="6858001"/>
                  </a:moveTo>
                  <a:lnTo>
                    <a:pt x="12192000" y="6858001"/>
                  </a:lnTo>
                  <a:lnTo>
                    <a:pt x="274324" y="6858001"/>
                  </a:lnTo>
                  <a:lnTo>
                    <a:pt x="4" y="6858001"/>
                  </a:lnTo>
                  <a:lnTo>
                    <a:pt x="1" y="6858001"/>
                  </a:lnTo>
                  <a:lnTo>
                    <a:pt x="4" y="6857998"/>
                  </a:lnTo>
                  <a:lnTo>
                    <a:pt x="4" y="1"/>
                  </a:lnTo>
                  <a:lnTo>
                    <a:pt x="7" y="1"/>
                  </a:lnTo>
                  <a:lnTo>
                    <a:pt x="11917683" y="1"/>
                  </a:lnTo>
                  <a:lnTo>
                    <a:pt x="11917683" y="0"/>
                  </a:lnTo>
                  <a:lnTo>
                    <a:pt x="12192003" y="0"/>
                  </a:lnTo>
                  <a:lnTo>
                    <a:pt x="12192003" y="1"/>
                  </a:lnTo>
                  <a:lnTo>
                    <a:pt x="12192004" y="1"/>
                  </a:lnTo>
                  <a:lnTo>
                    <a:pt x="12192003" y="2"/>
                  </a:lnTo>
                  <a:close/>
                </a:path>
              </a:pathLst>
            </a:custGeom>
            <a:solidFill>
              <a:schemeClr val="bg1">
                <a:lumMod val="85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155FB58F-CAFC-FD2B-6305-6AC981967325}"/>
                </a:ext>
              </a:extLst>
            </p:cNvPr>
            <p:cNvSpPr/>
            <p:nvPr/>
          </p:nvSpPr>
          <p:spPr>
            <a:xfrm flipH="1" flipV="1">
              <a:off x="-4" y="-1"/>
              <a:ext cx="12192005" cy="6858001"/>
            </a:xfrm>
            <a:custGeom>
              <a:avLst/>
              <a:gdLst>
                <a:gd name="connsiteX0" fmla="*/ 12192005 w 12192005"/>
                <a:gd name="connsiteY0" fmla="*/ 274321 h 6858001"/>
                <a:gd name="connsiteX1" fmla="*/ 12192004 w 12192005"/>
                <a:gd name="connsiteY1" fmla="*/ 274321 h 6858001"/>
                <a:gd name="connsiteX2" fmla="*/ 12192004 w 12192005"/>
                <a:gd name="connsiteY2" fmla="*/ 1 h 6858001"/>
                <a:gd name="connsiteX3" fmla="*/ 12192005 w 12192005"/>
                <a:gd name="connsiteY3" fmla="*/ 1 h 6858001"/>
                <a:gd name="connsiteX4" fmla="*/ 11917683 w 12192005"/>
                <a:gd name="connsiteY4" fmla="*/ 6583681 h 6858001"/>
                <a:gd name="connsiteX5" fmla="*/ 11917683 w 12192005"/>
                <a:gd name="connsiteY5" fmla="*/ 274321 h 6858001"/>
                <a:gd name="connsiteX6" fmla="*/ 274324 w 12192005"/>
                <a:gd name="connsiteY6" fmla="*/ 274321 h 6858001"/>
                <a:gd name="connsiteX7" fmla="*/ 274324 w 12192005"/>
                <a:gd name="connsiteY7" fmla="*/ 6583680 h 6858001"/>
                <a:gd name="connsiteX8" fmla="*/ 274323 w 12192005"/>
                <a:gd name="connsiteY8" fmla="*/ 6583681 h 6858001"/>
                <a:gd name="connsiteX9" fmla="*/ 1 w 12192005"/>
                <a:gd name="connsiteY9" fmla="*/ 6858001 h 6858001"/>
                <a:gd name="connsiteX10" fmla="*/ 0 w 12192005"/>
                <a:gd name="connsiteY10" fmla="*/ 6858001 h 6858001"/>
                <a:gd name="connsiteX11" fmla="*/ 0 w 12192005"/>
                <a:gd name="connsiteY11" fmla="*/ 6583681 h 6858001"/>
                <a:gd name="connsiteX12" fmla="*/ 1 w 12192005"/>
                <a:gd name="connsiteY12" fmla="*/ 6583681 h 6858001"/>
                <a:gd name="connsiteX13" fmla="*/ 12192003 w 12192005"/>
                <a:gd name="connsiteY13" fmla="*/ 6858001 h 6858001"/>
                <a:gd name="connsiteX14" fmla="*/ 12192000 w 12192005"/>
                <a:gd name="connsiteY14" fmla="*/ 6858001 h 6858001"/>
                <a:gd name="connsiteX15" fmla="*/ 274324 w 12192005"/>
                <a:gd name="connsiteY15" fmla="*/ 6858001 h 6858001"/>
                <a:gd name="connsiteX16" fmla="*/ 4 w 12192005"/>
                <a:gd name="connsiteY16" fmla="*/ 6858001 h 6858001"/>
                <a:gd name="connsiteX17" fmla="*/ 1 w 12192005"/>
                <a:gd name="connsiteY17" fmla="*/ 6858001 h 6858001"/>
                <a:gd name="connsiteX18" fmla="*/ 4 w 12192005"/>
                <a:gd name="connsiteY18" fmla="*/ 6857998 h 6858001"/>
                <a:gd name="connsiteX19" fmla="*/ 4 w 12192005"/>
                <a:gd name="connsiteY19" fmla="*/ 1 h 6858001"/>
                <a:gd name="connsiteX20" fmla="*/ 7 w 12192005"/>
                <a:gd name="connsiteY20" fmla="*/ 1 h 6858001"/>
                <a:gd name="connsiteX21" fmla="*/ 11917683 w 12192005"/>
                <a:gd name="connsiteY21" fmla="*/ 1 h 6858001"/>
                <a:gd name="connsiteX22" fmla="*/ 11917683 w 12192005"/>
                <a:gd name="connsiteY22" fmla="*/ 0 h 6858001"/>
                <a:gd name="connsiteX23" fmla="*/ 12192003 w 12192005"/>
                <a:gd name="connsiteY23" fmla="*/ 0 h 6858001"/>
                <a:gd name="connsiteX24" fmla="*/ 12192003 w 12192005"/>
                <a:gd name="connsiteY24" fmla="*/ 1 h 6858001"/>
                <a:gd name="connsiteX25" fmla="*/ 12192004 w 12192005"/>
                <a:gd name="connsiteY25" fmla="*/ 1 h 6858001"/>
                <a:gd name="connsiteX26" fmla="*/ 12192003 w 12192005"/>
                <a:gd name="connsiteY26" fmla="*/ 2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192005" h="6858001">
                  <a:moveTo>
                    <a:pt x="12192005" y="274321"/>
                  </a:moveTo>
                  <a:lnTo>
                    <a:pt x="12192004" y="274321"/>
                  </a:lnTo>
                  <a:lnTo>
                    <a:pt x="12192004" y="1"/>
                  </a:lnTo>
                  <a:lnTo>
                    <a:pt x="12192005" y="1"/>
                  </a:lnTo>
                  <a:close/>
                  <a:moveTo>
                    <a:pt x="11917683" y="6583681"/>
                  </a:moveTo>
                  <a:lnTo>
                    <a:pt x="11917683" y="274321"/>
                  </a:lnTo>
                  <a:lnTo>
                    <a:pt x="274324" y="274321"/>
                  </a:lnTo>
                  <a:lnTo>
                    <a:pt x="274324" y="6583680"/>
                  </a:lnTo>
                  <a:lnTo>
                    <a:pt x="274323" y="6583681"/>
                  </a:lnTo>
                  <a:close/>
                  <a:moveTo>
                    <a:pt x="1" y="6858001"/>
                  </a:moveTo>
                  <a:lnTo>
                    <a:pt x="0" y="6858001"/>
                  </a:lnTo>
                  <a:lnTo>
                    <a:pt x="0" y="6583681"/>
                  </a:lnTo>
                  <a:lnTo>
                    <a:pt x="1" y="6583681"/>
                  </a:lnTo>
                  <a:close/>
                  <a:moveTo>
                    <a:pt x="12192003" y="6858001"/>
                  </a:moveTo>
                  <a:lnTo>
                    <a:pt x="12192000" y="6858001"/>
                  </a:lnTo>
                  <a:lnTo>
                    <a:pt x="274324" y="6858001"/>
                  </a:lnTo>
                  <a:lnTo>
                    <a:pt x="4" y="6858001"/>
                  </a:lnTo>
                  <a:lnTo>
                    <a:pt x="1" y="6858001"/>
                  </a:lnTo>
                  <a:lnTo>
                    <a:pt x="4" y="6857998"/>
                  </a:lnTo>
                  <a:lnTo>
                    <a:pt x="4" y="1"/>
                  </a:lnTo>
                  <a:lnTo>
                    <a:pt x="7" y="1"/>
                  </a:lnTo>
                  <a:lnTo>
                    <a:pt x="11917683" y="1"/>
                  </a:lnTo>
                  <a:lnTo>
                    <a:pt x="11917683" y="0"/>
                  </a:lnTo>
                  <a:lnTo>
                    <a:pt x="12192003" y="0"/>
                  </a:lnTo>
                  <a:lnTo>
                    <a:pt x="12192003" y="1"/>
                  </a:lnTo>
                  <a:lnTo>
                    <a:pt x="12192004" y="1"/>
                  </a:lnTo>
                  <a:lnTo>
                    <a:pt x="12192003" y="2"/>
                  </a:lnTo>
                  <a:close/>
                </a:path>
              </a:pathLst>
            </a:cu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pic>
        <p:nvPicPr>
          <p:cNvPr id="4" name="Picture 3" descr="A picture containing screenshot, font, text, design&#10;&#10;Description automatically generated">
            <a:extLst>
              <a:ext uri="{FF2B5EF4-FFF2-40B4-BE49-F238E27FC236}">
                <a16:creationId xmlns:a16="http://schemas.microsoft.com/office/drawing/2014/main" id="{CADA91C9-B269-4328-65F5-54E4E8223F49}"/>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4090"/>
          <a:stretch/>
        </p:blipFill>
        <p:spPr>
          <a:xfrm>
            <a:off x="975358" y="276540"/>
            <a:ext cx="10241280" cy="2762191"/>
          </a:xfrm>
          <a:prstGeom prst="rect">
            <a:avLst/>
          </a:prstGeom>
        </p:spPr>
      </p:pic>
    </p:spTree>
    <p:extLst>
      <p:ext uri="{BB962C8B-B14F-4D97-AF65-F5344CB8AC3E}">
        <p14:creationId xmlns:p14="http://schemas.microsoft.com/office/powerpoint/2010/main" val="81476512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200" b="1" kern="1200">
          <a:solidFill>
            <a:schemeClr val="tx1"/>
          </a:solidFill>
          <a:latin typeface="Segoe UI" panose="020B0502040204020203" pitchFamily="34" charset="0"/>
          <a:ea typeface="+mj-ea"/>
          <a:cs typeface="Segoe UI" panose="020B0502040204020203"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3400" b="1" kern="1200">
          <a:solidFill>
            <a:schemeClr val="tx1"/>
          </a:solidFill>
          <a:latin typeface="+mn-lt"/>
          <a:ea typeface="+mn-ea"/>
          <a:cs typeface="+mn-cs"/>
        </a:defRPr>
      </a:lvl1pPr>
      <a:lvl2pPr marL="228600" indent="0" algn="l" defTabSz="914400" rtl="0" eaLnBrk="1" latinLnBrk="0" hangingPunct="1">
        <a:lnSpc>
          <a:spcPct val="90000"/>
        </a:lnSpc>
        <a:spcBef>
          <a:spcPts val="500"/>
        </a:spcBef>
        <a:buFont typeface="Calibri" panose="020F0502020204030204" pitchFamily="34" charset="0"/>
        <a:buNone/>
        <a:defRPr sz="3000" kern="1200">
          <a:solidFill>
            <a:schemeClr val="tx1"/>
          </a:solidFill>
          <a:latin typeface="+mn-lt"/>
          <a:ea typeface="+mn-ea"/>
          <a:cs typeface="+mn-cs"/>
        </a:defRPr>
      </a:lvl2pPr>
      <a:lvl3pPr marL="796925"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Google Shape;94;p2" descr="A picture containing graphics, screenshot, graphic design, font&#10;&#10;Description automatically generated">
            <a:extLst>
              <a:ext uri="{FF2B5EF4-FFF2-40B4-BE49-F238E27FC236}">
                <a16:creationId xmlns:a16="http://schemas.microsoft.com/office/drawing/2014/main" id="{52EB5ABD-3E18-F53B-8D1F-00A06066A407}"/>
              </a:ext>
            </a:extLst>
          </p:cNvPr>
          <p:cNvPicPr preferRelativeResize="0">
            <a:picLocks noChangeAspect="1"/>
          </p:cNvPicPr>
          <p:nvPr userDrawn="1"/>
        </p:nvPicPr>
        <p:blipFill rotWithShape="1">
          <a:blip r:embed="rId3">
            <a:alphaModFix/>
          </a:blip>
          <a:srcRect/>
          <a:stretch/>
        </p:blipFill>
        <p:spPr>
          <a:xfrm>
            <a:off x="10709074" y="5553166"/>
            <a:ext cx="1098297" cy="1097280"/>
          </a:xfrm>
          <a:prstGeom prst="rect">
            <a:avLst/>
          </a:prstGeom>
          <a:noFill/>
          <a:ln>
            <a:noFill/>
          </a:ln>
        </p:spPr>
      </p:pic>
      <p:sp>
        <p:nvSpPr>
          <p:cNvPr id="29" name="Freeform: Shape 28">
            <a:extLst>
              <a:ext uri="{FF2B5EF4-FFF2-40B4-BE49-F238E27FC236}">
                <a16:creationId xmlns:a16="http://schemas.microsoft.com/office/drawing/2014/main" id="{5122AA16-A6E9-E5EB-BEF8-8FF58AD0BF5D}"/>
              </a:ext>
            </a:extLst>
          </p:cNvPr>
          <p:cNvSpPr/>
          <p:nvPr/>
        </p:nvSpPr>
        <p:spPr>
          <a:xfrm flipH="1" flipV="1">
            <a:off x="0" y="-1"/>
            <a:ext cx="12192005" cy="6858001"/>
          </a:xfrm>
          <a:custGeom>
            <a:avLst/>
            <a:gdLst>
              <a:gd name="connsiteX0" fmla="*/ 12192005 w 12192005"/>
              <a:gd name="connsiteY0" fmla="*/ 274321 h 6858001"/>
              <a:gd name="connsiteX1" fmla="*/ 12192004 w 12192005"/>
              <a:gd name="connsiteY1" fmla="*/ 274321 h 6858001"/>
              <a:gd name="connsiteX2" fmla="*/ 12192004 w 12192005"/>
              <a:gd name="connsiteY2" fmla="*/ 1 h 6858001"/>
              <a:gd name="connsiteX3" fmla="*/ 12192005 w 12192005"/>
              <a:gd name="connsiteY3" fmla="*/ 1 h 6858001"/>
              <a:gd name="connsiteX4" fmla="*/ 11917683 w 12192005"/>
              <a:gd name="connsiteY4" fmla="*/ 6583681 h 6858001"/>
              <a:gd name="connsiteX5" fmla="*/ 11917683 w 12192005"/>
              <a:gd name="connsiteY5" fmla="*/ 274321 h 6858001"/>
              <a:gd name="connsiteX6" fmla="*/ 274324 w 12192005"/>
              <a:gd name="connsiteY6" fmla="*/ 274321 h 6858001"/>
              <a:gd name="connsiteX7" fmla="*/ 274324 w 12192005"/>
              <a:gd name="connsiteY7" fmla="*/ 6583680 h 6858001"/>
              <a:gd name="connsiteX8" fmla="*/ 274323 w 12192005"/>
              <a:gd name="connsiteY8" fmla="*/ 6583681 h 6858001"/>
              <a:gd name="connsiteX9" fmla="*/ 1 w 12192005"/>
              <a:gd name="connsiteY9" fmla="*/ 6858001 h 6858001"/>
              <a:gd name="connsiteX10" fmla="*/ 0 w 12192005"/>
              <a:gd name="connsiteY10" fmla="*/ 6858001 h 6858001"/>
              <a:gd name="connsiteX11" fmla="*/ 0 w 12192005"/>
              <a:gd name="connsiteY11" fmla="*/ 6583681 h 6858001"/>
              <a:gd name="connsiteX12" fmla="*/ 1 w 12192005"/>
              <a:gd name="connsiteY12" fmla="*/ 6583681 h 6858001"/>
              <a:gd name="connsiteX13" fmla="*/ 12192003 w 12192005"/>
              <a:gd name="connsiteY13" fmla="*/ 6858001 h 6858001"/>
              <a:gd name="connsiteX14" fmla="*/ 12192000 w 12192005"/>
              <a:gd name="connsiteY14" fmla="*/ 6858001 h 6858001"/>
              <a:gd name="connsiteX15" fmla="*/ 274324 w 12192005"/>
              <a:gd name="connsiteY15" fmla="*/ 6858001 h 6858001"/>
              <a:gd name="connsiteX16" fmla="*/ 4 w 12192005"/>
              <a:gd name="connsiteY16" fmla="*/ 6858001 h 6858001"/>
              <a:gd name="connsiteX17" fmla="*/ 1 w 12192005"/>
              <a:gd name="connsiteY17" fmla="*/ 6858001 h 6858001"/>
              <a:gd name="connsiteX18" fmla="*/ 4 w 12192005"/>
              <a:gd name="connsiteY18" fmla="*/ 6857998 h 6858001"/>
              <a:gd name="connsiteX19" fmla="*/ 4 w 12192005"/>
              <a:gd name="connsiteY19" fmla="*/ 1 h 6858001"/>
              <a:gd name="connsiteX20" fmla="*/ 7 w 12192005"/>
              <a:gd name="connsiteY20" fmla="*/ 1 h 6858001"/>
              <a:gd name="connsiteX21" fmla="*/ 11917683 w 12192005"/>
              <a:gd name="connsiteY21" fmla="*/ 1 h 6858001"/>
              <a:gd name="connsiteX22" fmla="*/ 11917683 w 12192005"/>
              <a:gd name="connsiteY22" fmla="*/ 0 h 6858001"/>
              <a:gd name="connsiteX23" fmla="*/ 12192003 w 12192005"/>
              <a:gd name="connsiteY23" fmla="*/ 0 h 6858001"/>
              <a:gd name="connsiteX24" fmla="*/ 12192003 w 12192005"/>
              <a:gd name="connsiteY24" fmla="*/ 1 h 6858001"/>
              <a:gd name="connsiteX25" fmla="*/ 12192004 w 12192005"/>
              <a:gd name="connsiteY25" fmla="*/ 1 h 6858001"/>
              <a:gd name="connsiteX26" fmla="*/ 12192003 w 12192005"/>
              <a:gd name="connsiteY26" fmla="*/ 2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192005" h="6858001">
                <a:moveTo>
                  <a:pt x="12192005" y="274321"/>
                </a:moveTo>
                <a:lnTo>
                  <a:pt x="12192004" y="274321"/>
                </a:lnTo>
                <a:lnTo>
                  <a:pt x="12192004" y="1"/>
                </a:lnTo>
                <a:lnTo>
                  <a:pt x="12192005" y="1"/>
                </a:lnTo>
                <a:close/>
                <a:moveTo>
                  <a:pt x="11917683" y="6583681"/>
                </a:moveTo>
                <a:lnTo>
                  <a:pt x="11917683" y="274321"/>
                </a:lnTo>
                <a:lnTo>
                  <a:pt x="274324" y="274321"/>
                </a:lnTo>
                <a:lnTo>
                  <a:pt x="274324" y="6583680"/>
                </a:lnTo>
                <a:lnTo>
                  <a:pt x="274323" y="6583681"/>
                </a:lnTo>
                <a:close/>
                <a:moveTo>
                  <a:pt x="1" y="6858001"/>
                </a:moveTo>
                <a:lnTo>
                  <a:pt x="0" y="6858001"/>
                </a:lnTo>
                <a:lnTo>
                  <a:pt x="0" y="6583681"/>
                </a:lnTo>
                <a:lnTo>
                  <a:pt x="1" y="6583681"/>
                </a:lnTo>
                <a:close/>
                <a:moveTo>
                  <a:pt x="12192003" y="6858001"/>
                </a:moveTo>
                <a:lnTo>
                  <a:pt x="12192000" y="6858001"/>
                </a:lnTo>
                <a:lnTo>
                  <a:pt x="274324" y="6858001"/>
                </a:lnTo>
                <a:lnTo>
                  <a:pt x="4" y="6858001"/>
                </a:lnTo>
                <a:lnTo>
                  <a:pt x="1" y="6858001"/>
                </a:lnTo>
                <a:lnTo>
                  <a:pt x="4" y="6857998"/>
                </a:lnTo>
                <a:lnTo>
                  <a:pt x="4" y="1"/>
                </a:lnTo>
                <a:lnTo>
                  <a:pt x="7" y="1"/>
                </a:lnTo>
                <a:lnTo>
                  <a:pt x="11917683" y="1"/>
                </a:lnTo>
                <a:lnTo>
                  <a:pt x="11917683" y="0"/>
                </a:lnTo>
                <a:lnTo>
                  <a:pt x="12192003" y="0"/>
                </a:lnTo>
                <a:lnTo>
                  <a:pt x="12192003" y="1"/>
                </a:lnTo>
                <a:lnTo>
                  <a:pt x="12192004" y="1"/>
                </a:lnTo>
                <a:lnTo>
                  <a:pt x="12192003" y="2"/>
                </a:lnTo>
                <a:close/>
              </a:path>
            </a:pathLst>
          </a:custGeom>
          <a:solidFill>
            <a:schemeClr val="bg1">
              <a:lumMod val="85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155FB58F-CAFC-FD2B-6305-6AC981967325}"/>
              </a:ext>
            </a:extLst>
          </p:cNvPr>
          <p:cNvSpPr/>
          <p:nvPr/>
        </p:nvSpPr>
        <p:spPr>
          <a:xfrm flipH="1" flipV="1">
            <a:off x="-4" y="-1"/>
            <a:ext cx="12192005" cy="6858001"/>
          </a:xfrm>
          <a:custGeom>
            <a:avLst/>
            <a:gdLst>
              <a:gd name="connsiteX0" fmla="*/ 12192005 w 12192005"/>
              <a:gd name="connsiteY0" fmla="*/ 274321 h 6858001"/>
              <a:gd name="connsiteX1" fmla="*/ 12192004 w 12192005"/>
              <a:gd name="connsiteY1" fmla="*/ 274321 h 6858001"/>
              <a:gd name="connsiteX2" fmla="*/ 12192004 w 12192005"/>
              <a:gd name="connsiteY2" fmla="*/ 1 h 6858001"/>
              <a:gd name="connsiteX3" fmla="*/ 12192005 w 12192005"/>
              <a:gd name="connsiteY3" fmla="*/ 1 h 6858001"/>
              <a:gd name="connsiteX4" fmla="*/ 11917683 w 12192005"/>
              <a:gd name="connsiteY4" fmla="*/ 6583681 h 6858001"/>
              <a:gd name="connsiteX5" fmla="*/ 11917683 w 12192005"/>
              <a:gd name="connsiteY5" fmla="*/ 274321 h 6858001"/>
              <a:gd name="connsiteX6" fmla="*/ 274324 w 12192005"/>
              <a:gd name="connsiteY6" fmla="*/ 274321 h 6858001"/>
              <a:gd name="connsiteX7" fmla="*/ 274324 w 12192005"/>
              <a:gd name="connsiteY7" fmla="*/ 6583680 h 6858001"/>
              <a:gd name="connsiteX8" fmla="*/ 274323 w 12192005"/>
              <a:gd name="connsiteY8" fmla="*/ 6583681 h 6858001"/>
              <a:gd name="connsiteX9" fmla="*/ 1 w 12192005"/>
              <a:gd name="connsiteY9" fmla="*/ 6858001 h 6858001"/>
              <a:gd name="connsiteX10" fmla="*/ 0 w 12192005"/>
              <a:gd name="connsiteY10" fmla="*/ 6858001 h 6858001"/>
              <a:gd name="connsiteX11" fmla="*/ 0 w 12192005"/>
              <a:gd name="connsiteY11" fmla="*/ 6583681 h 6858001"/>
              <a:gd name="connsiteX12" fmla="*/ 1 w 12192005"/>
              <a:gd name="connsiteY12" fmla="*/ 6583681 h 6858001"/>
              <a:gd name="connsiteX13" fmla="*/ 12192003 w 12192005"/>
              <a:gd name="connsiteY13" fmla="*/ 6858001 h 6858001"/>
              <a:gd name="connsiteX14" fmla="*/ 12192000 w 12192005"/>
              <a:gd name="connsiteY14" fmla="*/ 6858001 h 6858001"/>
              <a:gd name="connsiteX15" fmla="*/ 274324 w 12192005"/>
              <a:gd name="connsiteY15" fmla="*/ 6858001 h 6858001"/>
              <a:gd name="connsiteX16" fmla="*/ 4 w 12192005"/>
              <a:gd name="connsiteY16" fmla="*/ 6858001 h 6858001"/>
              <a:gd name="connsiteX17" fmla="*/ 1 w 12192005"/>
              <a:gd name="connsiteY17" fmla="*/ 6858001 h 6858001"/>
              <a:gd name="connsiteX18" fmla="*/ 4 w 12192005"/>
              <a:gd name="connsiteY18" fmla="*/ 6857998 h 6858001"/>
              <a:gd name="connsiteX19" fmla="*/ 4 w 12192005"/>
              <a:gd name="connsiteY19" fmla="*/ 1 h 6858001"/>
              <a:gd name="connsiteX20" fmla="*/ 7 w 12192005"/>
              <a:gd name="connsiteY20" fmla="*/ 1 h 6858001"/>
              <a:gd name="connsiteX21" fmla="*/ 11917683 w 12192005"/>
              <a:gd name="connsiteY21" fmla="*/ 1 h 6858001"/>
              <a:gd name="connsiteX22" fmla="*/ 11917683 w 12192005"/>
              <a:gd name="connsiteY22" fmla="*/ 0 h 6858001"/>
              <a:gd name="connsiteX23" fmla="*/ 12192003 w 12192005"/>
              <a:gd name="connsiteY23" fmla="*/ 0 h 6858001"/>
              <a:gd name="connsiteX24" fmla="*/ 12192003 w 12192005"/>
              <a:gd name="connsiteY24" fmla="*/ 1 h 6858001"/>
              <a:gd name="connsiteX25" fmla="*/ 12192004 w 12192005"/>
              <a:gd name="connsiteY25" fmla="*/ 1 h 6858001"/>
              <a:gd name="connsiteX26" fmla="*/ 12192003 w 12192005"/>
              <a:gd name="connsiteY26" fmla="*/ 2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192005" h="6858001">
                <a:moveTo>
                  <a:pt x="12192005" y="274321"/>
                </a:moveTo>
                <a:lnTo>
                  <a:pt x="12192004" y="274321"/>
                </a:lnTo>
                <a:lnTo>
                  <a:pt x="12192004" y="1"/>
                </a:lnTo>
                <a:lnTo>
                  <a:pt x="12192005" y="1"/>
                </a:lnTo>
                <a:close/>
                <a:moveTo>
                  <a:pt x="11917683" y="6583681"/>
                </a:moveTo>
                <a:lnTo>
                  <a:pt x="11917683" y="274321"/>
                </a:lnTo>
                <a:lnTo>
                  <a:pt x="274324" y="274321"/>
                </a:lnTo>
                <a:lnTo>
                  <a:pt x="274324" y="6583680"/>
                </a:lnTo>
                <a:lnTo>
                  <a:pt x="274323" y="6583681"/>
                </a:lnTo>
                <a:close/>
                <a:moveTo>
                  <a:pt x="1" y="6858001"/>
                </a:moveTo>
                <a:lnTo>
                  <a:pt x="0" y="6858001"/>
                </a:lnTo>
                <a:lnTo>
                  <a:pt x="0" y="6583681"/>
                </a:lnTo>
                <a:lnTo>
                  <a:pt x="1" y="6583681"/>
                </a:lnTo>
                <a:close/>
                <a:moveTo>
                  <a:pt x="12192003" y="6858001"/>
                </a:moveTo>
                <a:lnTo>
                  <a:pt x="12192000" y="6858001"/>
                </a:lnTo>
                <a:lnTo>
                  <a:pt x="274324" y="6858001"/>
                </a:lnTo>
                <a:lnTo>
                  <a:pt x="4" y="6858001"/>
                </a:lnTo>
                <a:lnTo>
                  <a:pt x="1" y="6858001"/>
                </a:lnTo>
                <a:lnTo>
                  <a:pt x="4" y="6857998"/>
                </a:lnTo>
                <a:lnTo>
                  <a:pt x="4" y="1"/>
                </a:lnTo>
                <a:lnTo>
                  <a:pt x="7" y="1"/>
                </a:lnTo>
                <a:lnTo>
                  <a:pt x="11917683" y="1"/>
                </a:lnTo>
                <a:lnTo>
                  <a:pt x="11917683" y="0"/>
                </a:lnTo>
                <a:lnTo>
                  <a:pt x="12192003" y="0"/>
                </a:lnTo>
                <a:lnTo>
                  <a:pt x="12192003" y="1"/>
                </a:lnTo>
                <a:lnTo>
                  <a:pt x="12192004" y="1"/>
                </a:lnTo>
                <a:lnTo>
                  <a:pt x="12192003" y="2"/>
                </a:lnTo>
                <a:close/>
              </a:path>
            </a:pathLst>
          </a:cu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165045391"/>
      </p:ext>
    </p:extLst>
  </p:cSld>
  <p:clrMap bg1="lt1" tx1="dk1" bg2="lt2" tx2="dk2" accent1="accent1" accent2="accent2" accent3="accent3" accent4="accent4" accent5="accent5" accent6="accent6" hlink="hlink" folHlink="folHlink"/>
  <p:sldLayoutIdLst>
    <p:sldLayoutId id="2147483678" r:id="rId1"/>
  </p:sldLayoutIdLst>
  <p:txStyles>
    <p:titleStyle>
      <a:lvl1pPr algn="l" defTabSz="914400" rtl="0" eaLnBrk="1" latinLnBrk="0" hangingPunct="1">
        <a:lnSpc>
          <a:spcPct val="90000"/>
        </a:lnSpc>
        <a:spcBef>
          <a:spcPct val="0"/>
        </a:spcBef>
        <a:buNone/>
        <a:defRPr sz="4200" b="1" kern="1200">
          <a:solidFill>
            <a:schemeClr val="tx1"/>
          </a:solidFill>
          <a:latin typeface="Segoe UI" panose="020B0502040204020203" pitchFamily="34" charset="0"/>
          <a:ea typeface="+mj-ea"/>
          <a:cs typeface="Segoe UI" panose="020B0502040204020203"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3400" b="1" kern="1200">
          <a:solidFill>
            <a:schemeClr val="tx1"/>
          </a:solidFill>
          <a:latin typeface="+mn-lt"/>
          <a:ea typeface="+mn-ea"/>
          <a:cs typeface="+mn-cs"/>
        </a:defRPr>
      </a:lvl1pPr>
      <a:lvl2pPr marL="228600" indent="0" algn="l" defTabSz="914400" rtl="0" eaLnBrk="1" latinLnBrk="0" hangingPunct="1">
        <a:lnSpc>
          <a:spcPct val="90000"/>
        </a:lnSpc>
        <a:spcBef>
          <a:spcPts val="500"/>
        </a:spcBef>
        <a:buFont typeface="Calibri" panose="020F0502020204030204" pitchFamily="34" charset="0"/>
        <a:buNone/>
        <a:defRPr sz="3000" kern="1200">
          <a:solidFill>
            <a:schemeClr val="tx1"/>
          </a:solidFill>
          <a:latin typeface="+mn-lt"/>
          <a:ea typeface="+mn-ea"/>
          <a:cs typeface="+mn-cs"/>
        </a:defRPr>
      </a:lvl2pPr>
      <a:lvl3pPr marL="796925"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9" name="Freeform: Shape 28">
            <a:extLst>
              <a:ext uri="{FF2B5EF4-FFF2-40B4-BE49-F238E27FC236}">
                <a16:creationId xmlns:a16="http://schemas.microsoft.com/office/drawing/2014/main" id="{5122AA16-A6E9-E5EB-BEF8-8FF58AD0BF5D}"/>
              </a:ext>
            </a:extLst>
          </p:cNvPr>
          <p:cNvSpPr/>
          <p:nvPr/>
        </p:nvSpPr>
        <p:spPr>
          <a:xfrm flipH="1" flipV="1">
            <a:off x="0" y="-1"/>
            <a:ext cx="12192005" cy="6858001"/>
          </a:xfrm>
          <a:custGeom>
            <a:avLst/>
            <a:gdLst>
              <a:gd name="connsiteX0" fmla="*/ 12192005 w 12192005"/>
              <a:gd name="connsiteY0" fmla="*/ 274321 h 6858001"/>
              <a:gd name="connsiteX1" fmla="*/ 12192004 w 12192005"/>
              <a:gd name="connsiteY1" fmla="*/ 274321 h 6858001"/>
              <a:gd name="connsiteX2" fmla="*/ 12192004 w 12192005"/>
              <a:gd name="connsiteY2" fmla="*/ 1 h 6858001"/>
              <a:gd name="connsiteX3" fmla="*/ 12192005 w 12192005"/>
              <a:gd name="connsiteY3" fmla="*/ 1 h 6858001"/>
              <a:gd name="connsiteX4" fmla="*/ 11917683 w 12192005"/>
              <a:gd name="connsiteY4" fmla="*/ 6583681 h 6858001"/>
              <a:gd name="connsiteX5" fmla="*/ 11917683 w 12192005"/>
              <a:gd name="connsiteY5" fmla="*/ 274321 h 6858001"/>
              <a:gd name="connsiteX6" fmla="*/ 274324 w 12192005"/>
              <a:gd name="connsiteY6" fmla="*/ 274321 h 6858001"/>
              <a:gd name="connsiteX7" fmla="*/ 274324 w 12192005"/>
              <a:gd name="connsiteY7" fmla="*/ 6583680 h 6858001"/>
              <a:gd name="connsiteX8" fmla="*/ 274323 w 12192005"/>
              <a:gd name="connsiteY8" fmla="*/ 6583681 h 6858001"/>
              <a:gd name="connsiteX9" fmla="*/ 1 w 12192005"/>
              <a:gd name="connsiteY9" fmla="*/ 6858001 h 6858001"/>
              <a:gd name="connsiteX10" fmla="*/ 0 w 12192005"/>
              <a:gd name="connsiteY10" fmla="*/ 6858001 h 6858001"/>
              <a:gd name="connsiteX11" fmla="*/ 0 w 12192005"/>
              <a:gd name="connsiteY11" fmla="*/ 6583681 h 6858001"/>
              <a:gd name="connsiteX12" fmla="*/ 1 w 12192005"/>
              <a:gd name="connsiteY12" fmla="*/ 6583681 h 6858001"/>
              <a:gd name="connsiteX13" fmla="*/ 12192003 w 12192005"/>
              <a:gd name="connsiteY13" fmla="*/ 6858001 h 6858001"/>
              <a:gd name="connsiteX14" fmla="*/ 12192000 w 12192005"/>
              <a:gd name="connsiteY14" fmla="*/ 6858001 h 6858001"/>
              <a:gd name="connsiteX15" fmla="*/ 274324 w 12192005"/>
              <a:gd name="connsiteY15" fmla="*/ 6858001 h 6858001"/>
              <a:gd name="connsiteX16" fmla="*/ 4 w 12192005"/>
              <a:gd name="connsiteY16" fmla="*/ 6858001 h 6858001"/>
              <a:gd name="connsiteX17" fmla="*/ 1 w 12192005"/>
              <a:gd name="connsiteY17" fmla="*/ 6858001 h 6858001"/>
              <a:gd name="connsiteX18" fmla="*/ 4 w 12192005"/>
              <a:gd name="connsiteY18" fmla="*/ 6857998 h 6858001"/>
              <a:gd name="connsiteX19" fmla="*/ 4 w 12192005"/>
              <a:gd name="connsiteY19" fmla="*/ 1 h 6858001"/>
              <a:gd name="connsiteX20" fmla="*/ 7 w 12192005"/>
              <a:gd name="connsiteY20" fmla="*/ 1 h 6858001"/>
              <a:gd name="connsiteX21" fmla="*/ 11917683 w 12192005"/>
              <a:gd name="connsiteY21" fmla="*/ 1 h 6858001"/>
              <a:gd name="connsiteX22" fmla="*/ 11917683 w 12192005"/>
              <a:gd name="connsiteY22" fmla="*/ 0 h 6858001"/>
              <a:gd name="connsiteX23" fmla="*/ 12192003 w 12192005"/>
              <a:gd name="connsiteY23" fmla="*/ 0 h 6858001"/>
              <a:gd name="connsiteX24" fmla="*/ 12192003 w 12192005"/>
              <a:gd name="connsiteY24" fmla="*/ 1 h 6858001"/>
              <a:gd name="connsiteX25" fmla="*/ 12192004 w 12192005"/>
              <a:gd name="connsiteY25" fmla="*/ 1 h 6858001"/>
              <a:gd name="connsiteX26" fmla="*/ 12192003 w 12192005"/>
              <a:gd name="connsiteY26" fmla="*/ 2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192005" h="6858001">
                <a:moveTo>
                  <a:pt x="12192005" y="274321"/>
                </a:moveTo>
                <a:lnTo>
                  <a:pt x="12192004" y="274321"/>
                </a:lnTo>
                <a:lnTo>
                  <a:pt x="12192004" y="1"/>
                </a:lnTo>
                <a:lnTo>
                  <a:pt x="12192005" y="1"/>
                </a:lnTo>
                <a:close/>
                <a:moveTo>
                  <a:pt x="11917683" y="6583681"/>
                </a:moveTo>
                <a:lnTo>
                  <a:pt x="11917683" y="274321"/>
                </a:lnTo>
                <a:lnTo>
                  <a:pt x="274324" y="274321"/>
                </a:lnTo>
                <a:lnTo>
                  <a:pt x="274324" y="6583680"/>
                </a:lnTo>
                <a:lnTo>
                  <a:pt x="274323" y="6583681"/>
                </a:lnTo>
                <a:close/>
                <a:moveTo>
                  <a:pt x="1" y="6858001"/>
                </a:moveTo>
                <a:lnTo>
                  <a:pt x="0" y="6858001"/>
                </a:lnTo>
                <a:lnTo>
                  <a:pt x="0" y="6583681"/>
                </a:lnTo>
                <a:lnTo>
                  <a:pt x="1" y="6583681"/>
                </a:lnTo>
                <a:close/>
                <a:moveTo>
                  <a:pt x="12192003" y="6858001"/>
                </a:moveTo>
                <a:lnTo>
                  <a:pt x="12192000" y="6858001"/>
                </a:lnTo>
                <a:lnTo>
                  <a:pt x="274324" y="6858001"/>
                </a:lnTo>
                <a:lnTo>
                  <a:pt x="4" y="6858001"/>
                </a:lnTo>
                <a:lnTo>
                  <a:pt x="1" y="6858001"/>
                </a:lnTo>
                <a:lnTo>
                  <a:pt x="4" y="6857998"/>
                </a:lnTo>
                <a:lnTo>
                  <a:pt x="4" y="1"/>
                </a:lnTo>
                <a:lnTo>
                  <a:pt x="7" y="1"/>
                </a:lnTo>
                <a:lnTo>
                  <a:pt x="11917683" y="1"/>
                </a:lnTo>
                <a:lnTo>
                  <a:pt x="11917683" y="0"/>
                </a:lnTo>
                <a:lnTo>
                  <a:pt x="12192003" y="0"/>
                </a:lnTo>
                <a:lnTo>
                  <a:pt x="12192003" y="1"/>
                </a:lnTo>
                <a:lnTo>
                  <a:pt x="12192004" y="1"/>
                </a:lnTo>
                <a:lnTo>
                  <a:pt x="12192003" y="2"/>
                </a:lnTo>
                <a:close/>
              </a:path>
            </a:pathLst>
          </a:custGeom>
          <a:solidFill>
            <a:schemeClr val="bg1">
              <a:lumMod val="85000"/>
            </a:schemeClr>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Shape 29">
            <a:extLst>
              <a:ext uri="{FF2B5EF4-FFF2-40B4-BE49-F238E27FC236}">
                <a16:creationId xmlns:a16="http://schemas.microsoft.com/office/drawing/2014/main" id="{155FB58F-CAFC-FD2B-6305-6AC981967325}"/>
              </a:ext>
            </a:extLst>
          </p:cNvPr>
          <p:cNvSpPr/>
          <p:nvPr/>
        </p:nvSpPr>
        <p:spPr>
          <a:xfrm flipH="1" flipV="1">
            <a:off x="-4" y="-1"/>
            <a:ext cx="12192005" cy="6858001"/>
          </a:xfrm>
          <a:custGeom>
            <a:avLst/>
            <a:gdLst>
              <a:gd name="connsiteX0" fmla="*/ 12192005 w 12192005"/>
              <a:gd name="connsiteY0" fmla="*/ 274321 h 6858001"/>
              <a:gd name="connsiteX1" fmla="*/ 12192004 w 12192005"/>
              <a:gd name="connsiteY1" fmla="*/ 274321 h 6858001"/>
              <a:gd name="connsiteX2" fmla="*/ 12192004 w 12192005"/>
              <a:gd name="connsiteY2" fmla="*/ 1 h 6858001"/>
              <a:gd name="connsiteX3" fmla="*/ 12192005 w 12192005"/>
              <a:gd name="connsiteY3" fmla="*/ 1 h 6858001"/>
              <a:gd name="connsiteX4" fmla="*/ 11917683 w 12192005"/>
              <a:gd name="connsiteY4" fmla="*/ 6583681 h 6858001"/>
              <a:gd name="connsiteX5" fmla="*/ 11917683 w 12192005"/>
              <a:gd name="connsiteY5" fmla="*/ 274321 h 6858001"/>
              <a:gd name="connsiteX6" fmla="*/ 274324 w 12192005"/>
              <a:gd name="connsiteY6" fmla="*/ 274321 h 6858001"/>
              <a:gd name="connsiteX7" fmla="*/ 274324 w 12192005"/>
              <a:gd name="connsiteY7" fmla="*/ 6583680 h 6858001"/>
              <a:gd name="connsiteX8" fmla="*/ 274323 w 12192005"/>
              <a:gd name="connsiteY8" fmla="*/ 6583681 h 6858001"/>
              <a:gd name="connsiteX9" fmla="*/ 1 w 12192005"/>
              <a:gd name="connsiteY9" fmla="*/ 6858001 h 6858001"/>
              <a:gd name="connsiteX10" fmla="*/ 0 w 12192005"/>
              <a:gd name="connsiteY10" fmla="*/ 6858001 h 6858001"/>
              <a:gd name="connsiteX11" fmla="*/ 0 w 12192005"/>
              <a:gd name="connsiteY11" fmla="*/ 6583681 h 6858001"/>
              <a:gd name="connsiteX12" fmla="*/ 1 w 12192005"/>
              <a:gd name="connsiteY12" fmla="*/ 6583681 h 6858001"/>
              <a:gd name="connsiteX13" fmla="*/ 12192003 w 12192005"/>
              <a:gd name="connsiteY13" fmla="*/ 6858001 h 6858001"/>
              <a:gd name="connsiteX14" fmla="*/ 12192000 w 12192005"/>
              <a:gd name="connsiteY14" fmla="*/ 6858001 h 6858001"/>
              <a:gd name="connsiteX15" fmla="*/ 274324 w 12192005"/>
              <a:gd name="connsiteY15" fmla="*/ 6858001 h 6858001"/>
              <a:gd name="connsiteX16" fmla="*/ 4 w 12192005"/>
              <a:gd name="connsiteY16" fmla="*/ 6858001 h 6858001"/>
              <a:gd name="connsiteX17" fmla="*/ 1 w 12192005"/>
              <a:gd name="connsiteY17" fmla="*/ 6858001 h 6858001"/>
              <a:gd name="connsiteX18" fmla="*/ 4 w 12192005"/>
              <a:gd name="connsiteY18" fmla="*/ 6857998 h 6858001"/>
              <a:gd name="connsiteX19" fmla="*/ 4 w 12192005"/>
              <a:gd name="connsiteY19" fmla="*/ 1 h 6858001"/>
              <a:gd name="connsiteX20" fmla="*/ 7 w 12192005"/>
              <a:gd name="connsiteY20" fmla="*/ 1 h 6858001"/>
              <a:gd name="connsiteX21" fmla="*/ 11917683 w 12192005"/>
              <a:gd name="connsiteY21" fmla="*/ 1 h 6858001"/>
              <a:gd name="connsiteX22" fmla="*/ 11917683 w 12192005"/>
              <a:gd name="connsiteY22" fmla="*/ 0 h 6858001"/>
              <a:gd name="connsiteX23" fmla="*/ 12192003 w 12192005"/>
              <a:gd name="connsiteY23" fmla="*/ 0 h 6858001"/>
              <a:gd name="connsiteX24" fmla="*/ 12192003 w 12192005"/>
              <a:gd name="connsiteY24" fmla="*/ 1 h 6858001"/>
              <a:gd name="connsiteX25" fmla="*/ 12192004 w 12192005"/>
              <a:gd name="connsiteY25" fmla="*/ 1 h 6858001"/>
              <a:gd name="connsiteX26" fmla="*/ 12192003 w 12192005"/>
              <a:gd name="connsiteY26" fmla="*/ 2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2192005" h="6858001">
                <a:moveTo>
                  <a:pt x="12192005" y="274321"/>
                </a:moveTo>
                <a:lnTo>
                  <a:pt x="12192004" y="274321"/>
                </a:lnTo>
                <a:lnTo>
                  <a:pt x="12192004" y="1"/>
                </a:lnTo>
                <a:lnTo>
                  <a:pt x="12192005" y="1"/>
                </a:lnTo>
                <a:close/>
                <a:moveTo>
                  <a:pt x="11917683" y="6583681"/>
                </a:moveTo>
                <a:lnTo>
                  <a:pt x="11917683" y="274321"/>
                </a:lnTo>
                <a:lnTo>
                  <a:pt x="274324" y="274321"/>
                </a:lnTo>
                <a:lnTo>
                  <a:pt x="274324" y="6583680"/>
                </a:lnTo>
                <a:lnTo>
                  <a:pt x="274323" y="6583681"/>
                </a:lnTo>
                <a:close/>
                <a:moveTo>
                  <a:pt x="1" y="6858001"/>
                </a:moveTo>
                <a:lnTo>
                  <a:pt x="0" y="6858001"/>
                </a:lnTo>
                <a:lnTo>
                  <a:pt x="0" y="6583681"/>
                </a:lnTo>
                <a:lnTo>
                  <a:pt x="1" y="6583681"/>
                </a:lnTo>
                <a:close/>
                <a:moveTo>
                  <a:pt x="12192003" y="6858001"/>
                </a:moveTo>
                <a:lnTo>
                  <a:pt x="12192000" y="6858001"/>
                </a:lnTo>
                <a:lnTo>
                  <a:pt x="274324" y="6858001"/>
                </a:lnTo>
                <a:lnTo>
                  <a:pt x="4" y="6858001"/>
                </a:lnTo>
                <a:lnTo>
                  <a:pt x="1" y="6858001"/>
                </a:lnTo>
                <a:lnTo>
                  <a:pt x="4" y="6857998"/>
                </a:lnTo>
                <a:lnTo>
                  <a:pt x="4" y="1"/>
                </a:lnTo>
                <a:lnTo>
                  <a:pt x="7" y="1"/>
                </a:lnTo>
                <a:lnTo>
                  <a:pt x="11917683" y="1"/>
                </a:lnTo>
                <a:lnTo>
                  <a:pt x="11917683" y="0"/>
                </a:lnTo>
                <a:lnTo>
                  <a:pt x="12192003" y="0"/>
                </a:lnTo>
                <a:lnTo>
                  <a:pt x="12192003" y="1"/>
                </a:lnTo>
                <a:lnTo>
                  <a:pt x="12192004" y="1"/>
                </a:lnTo>
                <a:lnTo>
                  <a:pt x="12192003" y="2"/>
                </a:lnTo>
                <a:close/>
              </a:path>
            </a:pathLst>
          </a:cu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693270486"/>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914400" rtl="0" eaLnBrk="1" latinLnBrk="0" hangingPunct="1">
        <a:lnSpc>
          <a:spcPct val="90000"/>
        </a:lnSpc>
        <a:spcBef>
          <a:spcPct val="0"/>
        </a:spcBef>
        <a:buNone/>
        <a:defRPr sz="4200" b="1" kern="1200">
          <a:solidFill>
            <a:schemeClr val="tx1"/>
          </a:solidFill>
          <a:latin typeface="Segoe UI" panose="020B0502040204020203" pitchFamily="34" charset="0"/>
          <a:ea typeface="+mj-ea"/>
          <a:cs typeface="Segoe UI" panose="020B0502040204020203"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3400" b="1" kern="1200">
          <a:solidFill>
            <a:schemeClr val="tx1"/>
          </a:solidFill>
          <a:latin typeface="+mn-lt"/>
          <a:ea typeface="+mn-ea"/>
          <a:cs typeface="+mn-cs"/>
        </a:defRPr>
      </a:lvl1pPr>
      <a:lvl2pPr marL="228600" indent="0" algn="l" defTabSz="914400" rtl="0" eaLnBrk="1" latinLnBrk="0" hangingPunct="1">
        <a:lnSpc>
          <a:spcPct val="90000"/>
        </a:lnSpc>
        <a:spcBef>
          <a:spcPts val="500"/>
        </a:spcBef>
        <a:buFont typeface="Calibri" panose="020F0502020204030204" pitchFamily="34" charset="0"/>
        <a:buNone/>
        <a:defRPr sz="3000" kern="1200">
          <a:solidFill>
            <a:schemeClr val="tx1"/>
          </a:solidFill>
          <a:latin typeface="+mn-lt"/>
          <a:ea typeface="+mn-ea"/>
          <a:cs typeface="+mn-cs"/>
        </a:defRPr>
      </a:lvl2pPr>
      <a:lvl3pPr marL="796925"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6" name="Picture 45" descr="A picture containing screenshot, graphics, graphic design, font&#10;&#10;Description automatically generated">
            <a:extLst>
              <a:ext uri="{FF2B5EF4-FFF2-40B4-BE49-F238E27FC236}">
                <a16:creationId xmlns:a16="http://schemas.microsoft.com/office/drawing/2014/main" id="{59C842BC-32EC-9A81-7A51-8BDC0BB77C4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80276" y="182879"/>
            <a:ext cx="914400" cy="914400"/>
          </a:xfrm>
          <a:prstGeom prst="rect">
            <a:avLst/>
          </a:prstGeom>
          <a:effectLst>
            <a:outerShdw blurRad="50800" dist="38100" dir="2700000" algn="tl" rotWithShape="0">
              <a:prstClr val="black">
                <a:alpha val="40000"/>
              </a:prstClr>
            </a:outerShdw>
          </a:effectLst>
        </p:spPr>
      </p:pic>
      <p:sp>
        <p:nvSpPr>
          <p:cNvPr id="12" name="Freeform: Shape 11">
            <a:extLst>
              <a:ext uri="{FF2B5EF4-FFF2-40B4-BE49-F238E27FC236}">
                <a16:creationId xmlns:a16="http://schemas.microsoft.com/office/drawing/2014/main" id="{CC65E3B9-5AEE-294D-2FA1-961CBE7C30F5}"/>
              </a:ext>
            </a:extLst>
          </p:cNvPr>
          <p:cNvSpPr/>
          <p:nvPr userDrawn="1"/>
        </p:nvSpPr>
        <p:spPr>
          <a:xfrm>
            <a:off x="0" y="182879"/>
            <a:ext cx="11201400" cy="914400"/>
          </a:xfrm>
          <a:custGeom>
            <a:avLst/>
            <a:gdLst>
              <a:gd name="connsiteX0" fmla="*/ 0 w 11009670"/>
              <a:gd name="connsiteY0" fmla="*/ 0 h 1097278"/>
              <a:gd name="connsiteX1" fmla="*/ 11009670 w 11009670"/>
              <a:gd name="connsiteY1" fmla="*/ 0 h 1097278"/>
              <a:gd name="connsiteX2" fmla="*/ 10727965 w 11009670"/>
              <a:gd name="connsiteY2" fmla="*/ 1097278 h 1097278"/>
              <a:gd name="connsiteX3" fmla="*/ 0 w 11009670"/>
              <a:gd name="connsiteY3" fmla="*/ 1097278 h 1097278"/>
            </a:gdLst>
            <a:ahLst/>
            <a:cxnLst>
              <a:cxn ang="0">
                <a:pos x="connsiteX0" y="connsiteY0"/>
              </a:cxn>
              <a:cxn ang="0">
                <a:pos x="connsiteX1" y="connsiteY1"/>
              </a:cxn>
              <a:cxn ang="0">
                <a:pos x="connsiteX2" y="connsiteY2"/>
              </a:cxn>
              <a:cxn ang="0">
                <a:pos x="connsiteX3" y="connsiteY3"/>
              </a:cxn>
            </a:cxnLst>
            <a:rect l="l" t="t" r="r" b="b"/>
            <a:pathLst>
              <a:path w="11009670" h="1097278">
                <a:moveTo>
                  <a:pt x="0" y="0"/>
                </a:moveTo>
                <a:lnTo>
                  <a:pt x="11009670" y="0"/>
                </a:lnTo>
                <a:lnTo>
                  <a:pt x="10727965" y="1097278"/>
                </a:lnTo>
                <a:lnTo>
                  <a:pt x="0" y="1097278"/>
                </a:lnTo>
                <a:close/>
              </a:path>
            </a:pathLst>
          </a:custGeom>
          <a:solidFill>
            <a:schemeClr val="bg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itle Placeholder 13">
            <a:extLst>
              <a:ext uri="{FF2B5EF4-FFF2-40B4-BE49-F238E27FC236}">
                <a16:creationId xmlns:a16="http://schemas.microsoft.com/office/drawing/2014/main" id="{06586DB8-A0EA-052D-7BCC-8921402F1D79}"/>
              </a:ext>
            </a:extLst>
          </p:cNvPr>
          <p:cNvSpPr>
            <a:spLocks noGrp="1"/>
          </p:cNvSpPr>
          <p:nvPr>
            <p:ph type="title"/>
          </p:nvPr>
        </p:nvSpPr>
        <p:spPr>
          <a:xfrm>
            <a:off x="0" y="182879"/>
            <a:ext cx="11201400" cy="914400"/>
          </a:xfrm>
          <a:prstGeom prst="rect">
            <a:avLst/>
          </a:prstGeom>
        </p:spPr>
        <p:txBody>
          <a:bodyPr vert="horz" lIns="182880" tIns="45720" rIns="91440" bIns="45720" rtlCol="0" anchor="ctr">
            <a:normAutofit/>
          </a:bodyPr>
          <a:lstStyle/>
          <a:p>
            <a:r>
              <a:rPr lang="en-US" dirty="0"/>
              <a:t>ECB Main Header</a:t>
            </a:r>
          </a:p>
        </p:txBody>
      </p:sp>
    </p:spTree>
    <p:extLst>
      <p:ext uri="{BB962C8B-B14F-4D97-AF65-F5344CB8AC3E}">
        <p14:creationId xmlns:p14="http://schemas.microsoft.com/office/powerpoint/2010/main" val="3081606361"/>
      </p:ext>
    </p:extLst>
  </p:cSld>
  <p:clrMap bg1="lt1" tx1="dk1" bg2="lt2" tx2="dk2" accent1="accent1" accent2="accent2" accent3="accent3" accent4="accent4" accent5="accent5" accent6="accent6" hlink="hlink" folHlink="folHlink"/>
  <p:sldLayoutIdLst>
    <p:sldLayoutId id="2147483657" r:id="rId1"/>
  </p:sldLayoutIdLst>
  <p:txStyles>
    <p:titleStyle>
      <a:lvl1pPr algn="l" defTabSz="914400" rtl="0" eaLnBrk="1" latinLnBrk="0" hangingPunct="1">
        <a:lnSpc>
          <a:spcPct val="90000"/>
        </a:lnSpc>
        <a:spcBef>
          <a:spcPct val="0"/>
        </a:spcBef>
        <a:buNone/>
        <a:defRPr sz="4200" b="1" kern="1200">
          <a:solidFill>
            <a:schemeClr val="tx1"/>
          </a:solidFill>
          <a:latin typeface="Segoe UI" panose="020B0502040204020203" pitchFamily="34" charset="0"/>
          <a:ea typeface="+mj-ea"/>
          <a:cs typeface="Segoe UI" panose="020B0502040204020203"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3400" b="1" kern="1200">
          <a:solidFill>
            <a:schemeClr val="tx1"/>
          </a:solidFill>
          <a:latin typeface="+mn-lt"/>
          <a:ea typeface="+mn-ea"/>
          <a:cs typeface="+mn-cs"/>
        </a:defRPr>
      </a:lvl1pPr>
      <a:lvl2pPr marL="228600" indent="0" algn="l" defTabSz="914400" rtl="0" eaLnBrk="1" latinLnBrk="0" hangingPunct="1">
        <a:lnSpc>
          <a:spcPct val="90000"/>
        </a:lnSpc>
        <a:spcBef>
          <a:spcPts val="500"/>
        </a:spcBef>
        <a:buFont typeface="Calibri" panose="020F0502020204030204" pitchFamily="34" charset="0"/>
        <a:buNone/>
        <a:defRPr sz="3000" kern="1200">
          <a:solidFill>
            <a:schemeClr val="tx1"/>
          </a:solidFill>
          <a:latin typeface="+mn-lt"/>
          <a:ea typeface="+mn-ea"/>
          <a:cs typeface="+mn-cs"/>
        </a:defRPr>
      </a:lvl2pPr>
      <a:lvl3pPr marL="796925"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66CD417-398C-A58D-3129-B72591A3EBA2}"/>
              </a:ext>
            </a:extLst>
          </p:cNvPr>
          <p:cNvSpPr/>
          <p:nvPr userDrawn="1"/>
        </p:nvSpPr>
        <p:spPr>
          <a:xfrm>
            <a:off x="1" y="182880"/>
            <a:ext cx="12188999" cy="914400"/>
          </a:xfrm>
          <a:prstGeom prst="rect">
            <a:avLst/>
          </a:prstGeom>
          <a:solidFill>
            <a:schemeClr val="bg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itle Placeholder 13">
            <a:extLst>
              <a:ext uri="{FF2B5EF4-FFF2-40B4-BE49-F238E27FC236}">
                <a16:creationId xmlns:a16="http://schemas.microsoft.com/office/drawing/2014/main" id="{06586DB8-A0EA-052D-7BCC-8921402F1D79}"/>
              </a:ext>
            </a:extLst>
          </p:cNvPr>
          <p:cNvSpPr>
            <a:spLocks noGrp="1"/>
          </p:cNvSpPr>
          <p:nvPr>
            <p:ph type="title"/>
          </p:nvPr>
        </p:nvSpPr>
        <p:spPr>
          <a:xfrm>
            <a:off x="-1" y="182879"/>
            <a:ext cx="12188999" cy="914400"/>
          </a:xfrm>
          <a:prstGeom prst="rect">
            <a:avLst/>
          </a:prstGeom>
        </p:spPr>
        <p:txBody>
          <a:bodyPr vert="horz" lIns="182880" tIns="45720" rIns="91440" bIns="45720" rtlCol="0" anchor="ctr">
            <a:normAutofit/>
          </a:bodyPr>
          <a:lstStyle/>
          <a:p>
            <a:r>
              <a:rPr lang="en-US" dirty="0"/>
              <a:t>ECB Alternative Header</a:t>
            </a:r>
          </a:p>
        </p:txBody>
      </p:sp>
      <p:pic>
        <p:nvPicPr>
          <p:cNvPr id="2" name="Google Shape;94;p2" descr="A picture containing graphics, screenshot, graphic design, font&#10;&#10;Description automatically generated">
            <a:extLst>
              <a:ext uri="{FF2B5EF4-FFF2-40B4-BE49-F238E27FC236}">
                <a16:creationId xmlns:a16="http://schemas.microsoft.com/office/drawing/2014/main" id="{6794C1D2-7C67-91D7-7BE1-27DE7760AEAA}"/>
              </a:ext>
            </a:extLst>
          </p:cNvPr>
          <p:cNvPicPr preferRelativeResize="0">
            <a:picLocks noChangeAspect="1"/>
          </p:cNvPicPr>
          <p:nvPr userDrawn="1"/>
        </p:nvPicPr>
        <p:blipFill rotWithShape="1">
          <a:blip r:embed="rId3">
            <a:alphaModFix/>
          </a:blip>
          <a:srcRect/>
          <a:stretch/>
        </p:blipFill>
        <p:spPr>
          <a:xfrm>
            <a:off x="11093703" y="5669280"/>
            <a:ext cx="1098297" cy="1097280"/>
          </a:xfrm>
          <a:prstGeom prst="rect">
            <a:avLst/>
          </a:prstGeom>
          <a:noFill/>
          <a:ln>
            <a:noFill/>
          </a:ln>
        </p:spPr>
      </p:pic>
      <p:sp>
        <p:nvSpPr>
          <p:cNvPr id="3" name="Google Shape;96;p2">
            <a:extLst>
              <a:ext uri="{FF2B5EF4-FFF2-40B4-BE49-F238E27FC236}">
                <a16:creationId xmlns:a16="http://schemas.microsoft.com/office/drawing/2014/main" id="{C97E62AC-8D81-4966-FF83-3738B74985CD}"/>
              </a:ext>
            </a:extLst>
          </p:cNvPr>
          <p:cNvSpPr/>
          <p:nvPr userDrawn="1"/>
        </p:nvSpPr>
        <p:spPr>
          <a:xfrm>
            <a:off x="0" y="6675120"/>
            <a:ext cx="12192000" cy="182880"/>
          </a:xfrm>
          <a:prstGeom prst="rect">
            <a:avLst/>
          </a:prstGeom>
          <a:solidFill>
            <a:schemeClr val="bg2"/>
          </a:solid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extLst>
      <p:ext uri="{BB962C8B-B14F-4D97-AF65-F5344CB8AC3E}">
        <p14:creationId xmlns:p14="http://schemas.microsoft.com/office/powerpoint/2010/main" val="169646494"/>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914400" rtl="0" eaLnBrk="1" latinLnBrk="0" hangingPunct="1">
        <a:lnSpc>
          <a:spcPct val="90000"/>
        </a:lnSpc>
        <a:spcBef>
          <a:spcPct val="0"/>
        </a:spcBef>
        <a:buNone/>
        <a:defRPr sz="4200" b="1" kern="1200">
          <a:solidFill>
            <a:schemeClr val="tx1"/>
          </a:solidFill>
          <a:latin typeface="Segoe UI" panose="020B0502040204020203" pitchFamily="34" charset="0"/>
          <a:ea typeface="+mj-ea"/>
          <a:cs typeface="Segoe UI" panose="020B0502040204020203"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3400" b="1" kern="1200">
          <a:solidFill>
            <a:schemeClr val="tx1"/>
          </a:solidFill>
          <a:latin typeface="+mn-lt"/>
          <a:ea typeface="+mn-ea"/>
          <a:cs typeface="+mn-cs"/>
        </a:defRPr>
      </a:lvl1pPr>
      <a:lvl2pPr marL="228600" indent="0" algn="l" defTabSz="914400" rtl="0" eaLnBrk="1" latinLnBrk="0" hangingPunct="1">
        <a:lnSpc>
          <a:spcPct val="90000"/>
        </a:lnSpc>
        <a:spcBef>
          <a:spcPts val="500"/>
        </a:spcBef>
        <a:buFont typeface="Calibri" panose="020F0502020204030204" pitchFamily="34" charset="0"/>
        <a:buNone/>
        <a:defRPr sz="3000" kern="1200">
          <a:solidFill>
            <a:schemeClr val="tx1"/>
          </a:solidFill>
          <a:latin typeface="+mn-lt"/>
          <a:ea typeface="+mn-ea"/>
          <a:cs typeface="+mn-cs"/>
        </a:defRPr>
      </a:lvl2pPr>
      <a:lvl3pPr marL="796925"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3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CE3A765-672A-2226-C8B2-051879E85E64}"/>
              </a:ext>
            </a:extLst>
          </p:cNvPr>
          <p:cNvSpPr txBox="1"/>
          <p:nvPr/>
        </p:nvSpPr>
        <p:spPr>
          <a:xfrm>
            <a:off x="295075" y="3084286"/>
            <a:ext cx="11601849" cy="1248228"/>
          </a:xfrm>
          <a:prstGeom prst="rect">
            <a:avLst/>
          </a:prstGeom>
          <a:noFill/>
        </p:spPr>
        <p:txBody>
          <a:bodyPr wrap="square" rtlCol="0" anchor="ctr" anchorCtr="0">
            <a:noAutofit/>
          </a:bodyPr>
          <a:lstStyle/>
          <a:p>
            <a:pPr algn="ctr">
              <a:spcAft>
                <a:spcPts val="600"/>
              </a:spcAft>
            </a:pPr>
            <a:r>
              <a:rPr lang="en-US" sz="7000" b="1" cap="small" dirty="0">
                <a:ln w="19050">
                  <a:solidFill>
                    <a:schemeClr val="tx1"/>
                  </a:solidFill>
                </a:ln>
                <a:solidFill>
                  <a:schemeClr val="bg1">
                    <a:lumMod val="75000"/>
                  </a:schemeClr>
                </a:solidFill>
                <a:latin typeface="+mj-lt"/>
                <a:cs typeface="Segoe UI" panose="020B0502040204020203" pitchFamily="34" charset="0"/>
              </a:rPr>
              <a:t>Example 2 (of Option 1)</a:t>
            </a:r>
          </a:p>
        </p:txBody>
      </p:sp>
      <p:sp>
        <p:nvSpPr>
          <p:cNvPr id="3" name="TextBox 2">
            <a:extLst>
              <a:ext uri="{FF2B5EF4-FFF2-40B4-BE49-F238E27FC236}">
                <a16:creationId xmlns:a16="http://schemas.microsoft.com/office/drawing/2014/main" id="{AE9906C1-057A-9210-0A26-5CACDD4F2923}"/>
              </a:ext>
            </a:extLst>
          </p:cNvPr>
          <p:cNvSpPr txBox="1"/>
          <p:nvPr/>
        </p:nvSpPr>
        <p:spPr>
          <a:xfrm>
            <a:off x="624114" y="4548165"/>
            <a:ext cx="10943772" cy="1754326"/>
          </a:xfrm>
          <a:prstGeom prst="rect">
            <a:avLst/>
          </a:prstGeom>
          <a:noFill/>
        </p:spPr>
        <p:txBody>
          <a:bodyPr wrap="square">
            <a:spAutoFit/>
          </a:bodyPr>
          <a:lstStyle/>
          <a:p>
            <a:pPr algn="just"/>
            <a:r>
              <a:rPr lang="en-US" dirty="0"/>
              <a:t>The following slides serve as a second example of “Option 1 (Curriculum Module)” for the “TPD Catalyst Product” expected of ECB Scholars as a part of the program. (See the Scholar Packet for more information about how Scholar Teams will be contributing to the TPD Catalyst repository). Recall that the curriculum module must be </a:t>
            </a:r>
            <a:r>
              <a:rPr lang="en-US" b="1" dirty="0"/>
              <a:t>aligned with one explicit learning outcome </a:t>
            </a:r>
            <a:r>
              <a:rPr lang="en-US" dirty="0"/>
              <a:t>(from the Topic Index, or an otherwise approved addition). In addition, the materials must have </a:t>
            </a:r>
            <a:r>
              <a:rPr lang="en-US" b="1" dirty="0"/>
              <a:t>at least one formative assessment activity </a:t>
            </a:r>
            <a:r>
              <a:rPr lang="en-US" dirty="0"/>
              <a:t>and </a:t>
            </a:r>
            <a:r>
              <a:rPr lang="en-US" b="1" dirty="0"/>
              <a:t>notes for facilitators</a:t>
            </a:r>
            <a:r>
              <a:rPr lang="en-US" dirty="0"/>
              <a:t> (to aid TPD providers them in adopting TPD Catalyst materials).</a:t>
            </a:r>
          </a:p>
        </p:txBody>
      </p:sp>
    </p:spTree>
    <p:extLst>
      <p:ext uri="{BB962C8B-B14F-4D97-AF65-F5344CB8AC3E}">
        <p14:creationId xmlns:p14="http://schemas.microsoft.com/office/powerpoint/2010/main" val="4003380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3">
            <a:extLst>
              <a:ext uri="{FF2B5EF4-FFF2-40B4-BE49-F238E27FC236}">
                <a16:creationId xmlns:a16="http://schemas.microsoft.com/office/drawing/2014/main" id="{B2931368-9CB7-3470-7CB3-4DC632C5B40A}"/>
              </a:ext>
            </a:extLst>
          </p:cNvPr>
          <p:cNvGraphicFramePr>
            <a:graphicFrameLocks noGrp="1"/>
          </p:cNvGraphicFramePr>
          <p:nvPr>
            <p:extLst>
              <p:ext uri="{D42A27DB-BD31-4B8C-83A1-F6EECF244321}">
                <p14:modId xmlns:p14="http://schemas.microsoft.com/office/powerpoint/2010/main" val="1091828275"/>
              </p:ext>
            </p:extLst>
          </p:nvPr>
        </p:nvGraphicFramePr>
        <p:xfrm>
          <a:off x="609600" y="3167741"/>
          <a:ext cx="10972800" cy="3108960"/>
        </p:xfrm>
        <a:graphic>
          <a:graphicData uri="http://schemas.openxmlformats.org/drawingml/2006/table">
            <a:tbl>
              <a:tblPr firstRow="1" bandRow="1">
                <a:tableStyleId>{5C22544A-7EE6-4342-B048-85BDC9FD1C3A}</a:tableStyleId>
              </a:tblPr>
              <a:tblGrid>
                <a:gridCol w="2169886">
                  <a:extLst>
                    <a:ext uri="{9D8B030D-6E8A-4147-A177-3AD203B41FA5}">
                      <a16:colId xmlns:a16="http://schemas.microsoft.com/office/drawing/2014/main" val="2941272072"/>
                    </a:ext>
                  </a:extLst>
                </a:gridCol>
                <a:gridCol w="8802914">
                  <a:extLst>
                    <a:ext uri="{9D8B030D-6E8A-4147-A177-3AD203B41FA5}">
                      <a16:colId xmlns:a16="http://schemas.microsoft.com/office/drawing/2014/main" val="2501827860"/>
                    </a:ext>
                  </a:extLst>
                </a:gridCol>
              </a:tblGrid>
              <a:tr h="73152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000" b="1" dirty="0">
                          <a:ln w="6350">
                            <a:solidFill>
                              <a:schemeClr val="tx1"/>
                            </a:solidFill>
                          </a:ln>
                          <a:solidFill>
                            <a:schemeClr val="bg1"/>
                          </a:solidFill>
                        </a:rPr>
                        <a:t>Aligned Topic and Learning Outcome </a:t>
                      </a:r>
                      <a:r>
                        <a:rPr lang="en-US" sz="2500" b="1" dirty="0">
                          <a:ln w="6350">
                            <a:solidFill>
                              <a:schemeClr val="tx1"/>
                            </a:solidFill>
                          </a:ln>
                          <a:solidFill>
                            <a:schemeClr val="bg1"/>
                          </a:solidFill>
                        </a:rPr>
                        <a:t>(from the “Topic Index”)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308710273"/>
                  </a:ext>
                </a:extLst>
              </a:tr>
              <a:tr h="731520">
                <a:tc>
                  <a:txBody>
                    <a:bodyPr/>
                    <a:lstStyle/>
                    <a:p>
                      <a:pPr algn="ctr"/>
                      <a:r>
                        <a:rPr lang="en-US" sz="2500" b="1" dirty="0">
                          <a:ln w="6350">
                            <a:solidFill>
                              <a:schemeClr val="tx1"/>
                            </a:solidFill>
                          </a:ln>
                          <a:solidFill>
                            <a:schemeClr val="bg1"/>
                          </a:solidFill>
                        </a:rPr>
                        <a:t>TOPIC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2500" dirty="0"/>
                        <a:t>Universal Design for Instruction (UDI)</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317040943"/>
                  </a:ext>
                </a:extLst>
              </a:tr>
              <a:tr h="1645920">
                <a:tc>
                  <a:txBody>
                    <a:bodyPr/>
                    <a:lstStyle/>
                    <a:p>
                      <a:pPr algn="ctr"/>
                      <a:r>
                        <a:rPr lang="en-US" sz="2500" b="1" dirty="0">
                          <a:ln w="6350">
                            <a:solidFill>
                              <a:schemeClr val="tx1"/>
                            </a:solidFill>
                          </a:ln>
                          <a:solidFill>
                            <a:schemeClr val="bg1"/>
                          </a:solidFill>
                        </a:rPr>
                        <a:t>OUTCOME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lang="en-US" sz="2000" b="0" i="1" u="none" strike="noStrike" kern="1200" baseline="0" dirty="0">
                          <a:solidFill>
                            <a:schemeClr val="dk1"/>
                          </a:solidFill>
                          <a:latin typeface="+mn-lt"/>
                          <a:ea typeface="+mn-ea"/>
                          <a:cs typeface="+mn-cs"/>
                        </a:rPr>
                        <a:t>Apply the UDI model to analyze the accessibility of existing course offerings [ideally in a relevant instructional context, e.g. the specific courses taught by TAs]; identify ways that course materials are consistent with UDI, and propose modifications to make a course more consistent with UDI</a:t>
                      </a:r>
                      <a:endParaRPr lang="en-US" sz="20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700301583"/>
                  </a:ext>
                </a:extLst>
              </a:tr>
            </a:tbl>
          </a:graphicData>
        </a:graphic>
      </p:graphicFrame>
    </p:spTree>
    <p:extLst>
      <p:ext uri="{BB962C8B-B14F-4D97-AF65-F5344CB8AC3E}">
        <p14:creationId xmlns:p14="http://schemas.microsoft.com/office/powerpoint/2010/main" val="40276926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a:extLst>
              <a:ext uri="{FF2B5EF4-FFF2-40B4-BE49-F238E27FC236}">
                <a16:creationId xmlns:a16="http://schemas.microsoft.com/office/drawing/2014/main" id="{8579627F-DF56-E880-E9E6-5B9CF5635241}"/>
              </a:ext>
            </a:extLst>
          </p:cNvPr>
          <p:cNvGraphicFramePr>
            <a:graphicFrameLocks noGrp="1"/>
          </p:cNvGraphicFramePr>
          <p:nvPr/>
        </p:nvGraphicFramePr>
        <p:xfrm>
          <a:off x="0" y="0"/>
          <a:ext cx="12192000" cy="6857999"/>
        </p:xfrm>
        <a:graphic>
          <a:graphicData uri="http://schemas.openxmlformats.org/drawingml/2006/table">
            <a:tbl>
              <a:tblPr firstRow="1" bandRow="1">
                <a:tableStyleId>{7DF18680-E054-41AD-8BC1-D1AEF772440D}</a:tableStyleId>
              </a:tblPr>
              <a:tblGrid>
                <a:gridCol w="3759200">
                  <a:extLst>
                    <a:ext uri="{9D8B030D-6E8A-4147-A177-3AD203B41FA5}">
                      <a16:colId xmlns:a16="http://schemas.microsoft.com/office/drawing/2014/main" val="1747673740"/>
                    </a:ext>
                  </a:extLst>
                </a:gridCol>
                <a:gridCol w="8432800">
                  <a:extLst>
                    <a:ext uri="{9D8B030D-6E8A-4147-A177-3AD203B41FA5}">
                      <a16:colId xmlns:a16="http://schemas.microsoft.com/office/drawing/2014/main" val="2978353860"/>
                    </a:ext>
                  </a:extLst>
                </a:gridCol>
              </a:tblGrid>
              <a:tr h="554291">
                <a:tc>
                  <a:txBody>
                    <a:bodyPr/>
                    <a:lstStyle/>
                    <a:p>
                      <a:pPr algn="ctr"/>
                      <a:r>
                        <a:rPr lang="en-US" sz="2500" cap="small" dirty="0">
                          <a:solidFill>
                            <a:srgbClr val="000000"/>
                          </a:solidFill>
                        </a:rPr>
                        <a:t>Nine</a:t>
                      </a:r>
                      <a:r>
                        <a:rPr lang="en-US" sz="2500" cap="small" baseline="0" dirty="0">
                          <a:solidFill>
                            <a:srgbClr val="000000"/>
                          </a:solidFill>
                        </a:rPr>
                        <a:t> </a:t>
                      </a:r>
                      <a:r>
                        <a:rPr lang="en-US" sz="2500" cap="small" dirty="0">
                          <a:solidFill>
                            <a:srgbClr val="000000"/>
                          </a:solidFill>
                        </a:rPr>
                        <a:t>Principles of UDI</a:t>
                      </a:r>
                      <a:endParaRPr lang="en-US" sz="2500" cap="small" dirty="0">
                        <a:solidFill>
                          <a:srgbClr val="000000"/>
                        </a:solidFill>
                        <a:latin typeface="+mj-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500" cap="small" baseline="0" dirty="0">
                          <a:solidFill>
                            <a:srgbClr val="000000"/>
                          </a:solidFill>
                        </a:rPr>
                        <a:t>Definition</a:t>
                      </a:r>
                      <a:endParaRPr lang="en-US" sz="2500" cap="small" baseline="0" dirty="0">
                        <a:solidFill>
                          <a:srgbClr val="000000"/>
                        </a:solidFill>
                        <a:latin typeface="+mj-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525901"/>
                  </a:ext>
                </a:extLst>
              </a:tr>
              <a:tr h="679454">
                <a:tc>
                  <a:txBody>
                    <a:bodyPr/>
                    <a:lstStyle/>
                    <a:p>
                      <a:r>
                        <a:rPr lang="en-US" sz="2000" b="1" dirty="0">
                          <a:solidFill>
                            <a:srgbClr val="000000"/>
                          </a:solidFill>
                        </a:rPr>
                        <a:t>1. Equitable Use</a:t>
                      </a:r>
                      <a:endParaRPr lang="en-US" sz="2000" b="1" dirty="0">
                        <a:solidFill>
                          <a:srgbClr val="000000"/>
                        </a:solidFill>
                        <a:latin typeface="+mj-lt"/>
                        <a:cs typeface="Calibri" panose="020F0502020204030204" pitchFamily="34" charset="0"/>
                      </a:endParaRPr>
                    </a:p>
                  </a:txBody>
                  <a:tcPr marL="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baseline="0" dirty="0">
                          <a:solidFill>
                            <a:srgbClr val="000000"/>
                          </a:solidFill>
                        </a:rPr>
                        <a:t>Useful to and accessible by people with diverse abilities. Provide the same means of use for all students; identical whenever possible, equivalent when not.</a:t>
                      </a:r>
                      <a:endParaRPr lang="en-US" sz="1600" dirty="0">
                        <a:solidFill>
                          <a:srgbClr val="000000"/>
                        </a:solidFill>
                        <a:latin typeface="+mj-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8038108"/>
                  </a:ext>
                </a:extLst>
              </a:tr>
              <a:tr h="487679">
                <a:tc>
                  <a:txBody>
                    <a:bodyPr/>
                    <a:lstStyle/>
                    <a:p>
                      <a:r>
                        <a:rPr lang="en-US" sz="2000" b="1" dirty="0">
                          <a:solidFill>
                            <a:srgbClr val="000000"/>
                          </a:solidFill>
                        </a:rPr>
                        <a:t>2. Flexibility in Use</a:t>
                      </a:r>
                      <a:endParaRPr lang="en-US" sz="2000" b="1" dirty="0">
                        <a:solidFill>
                          <a:srgbClr val="000000"/>
                        </a:solidFill>
                        <a:latin typeface="+mj-lt"/>
                        <a:cs typeface="Calibri" panose="020F0502020204030204" pitchFamily="34" charset="0"/>
                      </a:endParaRPr>
                    </a:p>
                  </a:txBody>
                  <a:tcPr marL="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rgbClr val="000000"/>
                          </a:solidFill>
                        </a:rPr>
                        <a:t>Accommodate a wide range of individual abilities. Provide choice</a:t>
                      </a:r>
                      <a:r>
                        <a:rPr lang="en-US" sz="1600" baseline="0" dirty="0">
                          <a:solidFill>
                            <a:srgbClr val="000000"/>
                          </a:solidFill>
                        </a:rPr>
                        <a:t> in methods of use.</a:t>
                      </a:r>
                      <a:endParaRPr lang="en-US" sz="1600" dirty="0">
                        <a:solidFill>
                          <a:srgbClr val="000000"/>
                        </a:solidFill>
                        <a:latin typeface="+mj-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72059379"/>
                  </a:ext>
                </a:extLst>
              </a:tr>
              <a:tr h="965540">
                <a:tc>
                  <a:txBody>
                    <a:bodyPr/>
                    <a:lstStyle/>
                    <a:p>
                      <a:r>
                        <a:rPr lang="en-US" sz="2000" b="1" dirty="0">
                          <a:solidFill>
                            <a:srgbClr val="000000"/>
                          </a:solidFill>
                        </a:rPr>
                        <a:t>3. Simple and Intuitive</a:t>
                      </a:r>
                      <a:endParaRPr lang="en-US" sz="2000" b="1" dirty="0">
                        <a:solidFill>
                          <a:srgbClr val="000000"/>
                        </a:solidFill>
                        <a:latin typeface="+mj-lt"/>
                        <a:cs typeface="Calibri" panose="020F0502020204030204" pitchFamily="34" charset="0"/>
                      </a:endParaRPr>
                    </a:p>
                  </a:txBody>
                  <a:tcPr marL="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rgbClr val="000000"/>
                          </a:solidFill>
                        </a:rPr>
                        <a:t>Instruction designed in a straightforward and predictable</a:t>
                      </a:r>
                      <a:r>
                        <a:rPr lang="en-US" sz="1600" baseline="0" dirty="0">
                          <a:solidFill>
                            <a:srgbClr val="000000"/>
                          </a:solidFill>
                        </a:rPr>
                        <a:t> manner, regardless of student’s experience, knowledge, language skills, or current concentration level. Eliminate unnecessary complexity.</a:t>
                      </a:r>
                      <a:endParaRPr lang="en-US" sz="1600" dirty="0">
                        <a:solidFill>
                          <a:srgbClr val="000000"/>
                        </a:solidFill>
                        <a:latin typeface="+mj-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2306717"/>
                  </a:ext>
                </a:extLst>
              </a:tr>
              <a:tr h="679454">
                <a:tc>
                  <a:txBody>
                    <a:bodyPr/>
                    <a:lstStyle/>
                    <a:p>
                      <a:r>
                        <a:rPr lang="en-US" sz="2000" b="1" dirty="0">
                          <a:solidFill>
                            <a:srgbClr val="000000"/>
                          </a:solidFill>
                        </a:rPr>
                        <a:t>4. Perceptible Information</a:t>
                      </a:r>
                      <a:endParaRPr lang="en-US" sz="2000" b="1" dirty="0">
                        <a:solidFill>
                          <a:srgbClr val="000000"/>
                        </a:solidFill>
                        <a:latin typeface="+mj-lt"/>
                        <a:cs typeface="Calibri" panose="020F0502020204030204" pitchFamily="34" charset="0"/>
                      </a:endParaRPr>
                    </a:p>
                  </a:txBody>
                  <a:tcPr marL="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rgbClr val="000000"/>
                          </a:solidFill>
                        </a:rPr>
                        <a:t>Necessary information is communicated effectively</a:t>
                      </a:r>
                      <a:r>
                        <a:rPr lang="en-US" sz="1600" baseline="0" dirty="0">
                          <a:solidFill>
                            <a:srgbClr val="000000"/>
                          </a:solidFill>
                        </a:rPr>
                        <a:t> to the student, regardless of ambient conditions or the student’s sensory abilities.</a:t>
                      </a:r>
                      <a:endParaRPr lang="en-US" sz="1600" dirty="0">
                        <a:solidFill>
                          <a:srgbClr val="000000"/>
                        </a:solidFill>
                        <a:latin typeface="+mj-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95136789"/>
                  </a:ext>
                </a:extLst>
              </a:tr>
              <a:tr h="487679">
                <a:tc>
                  <a:txBody>
                    <a:bodyPr/>
                    <a:lstStyle/>
                    <a:p>
                      <a:r>
                        <a:rPr lang="en-US" sz="2000" b="1" dirty="0">
                          <a:solidFill>
                            <a:srgbClr val="000000"/>
                          </a:solidFill>
                        </a:rPr>
                        <a:t>5. Tolerance for Error</a:t>
                      </a:r>
                      <a:endParaRPr lang="en-US" sz="2000" b="1" dirty="0">
                        <a:solidFill>
                          <a:srgbClr val="000000"/>
                        </a:solidFill>
                        <a:latin typeface="+mj-lt"/>
                        <a:cs typeface="Calibri" panose="020F0502020204030204" pitchFamily="34" charset="0"/>
                      </a:endParaRPr>
                    </a:p>
                  </a:txBody>
                  <a:tcPr marL="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rgbClr val="000000"/>
                          </a:solidFill>
                        </a:rPr>
                        <a:t>Anticipate</a:t>
                      </a:r>
                      <a:r>
                        <a:rPr lang="en-US" sz="1600" baseline="0" dirty="0">
                          <a:solidFill>
                            <a:srgbClr val="000000"/>
                          </a:solidFill>
                        </a:rPr>
                        <a:t> variation in individual student learning pace and prerequisite skills.</a:t>
                      </a:r>
                      <a:endParaRPr lang="en-US" sz="1600" dirty="0">
                        <a:solidFill>
                          <a:srgbClr val="000000"/>
                        </a:solidFill>
                        <a:latin typeface="+mj-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4062272"/>
                  </a:ext>
                </a:extLst>
              </a:tr>
              <a:tr h="679454">
                <a:tc>
                  <a:txBody>
                    <a:bodyPr/>
                    <a:lstStyle/>
                    <a:p>
                      <a:r>
                        <a:rPr lang="en-US" sz="2000" b="1" dirty="0">
                          <a:solidFill>
                            <a:srgbClr val="000000"/>
                          </a:solidFill>
                        </a:rPr>
                        <a:t>6. Low Physical Effort</a:t>
                      </a:r>
                      <a:endParaRPr lang="en-US" sz="2000" b="1" dirty="0">
                        <a:solidFill>
                          <a:srgbClr val="000000"/>
                        </a:solidFill>
                        <a:latin typeface="+mj-lt"/>
                        <a:cs typeface="Calibri" panose="020F0502020204030204" pitchFamily="34" charset="0"/>
                      </a:endParaRPr>
                    </a:p>
                  </a:txBody>
                  <a:tcPr marL="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rgbClr val="000000"/>
                          </a:solidFill>
                        </a:rPr>
                        <a:t>Minimize nonessential physical effort in order to allow maximum attention to learning. (Not applied when physical effort is integral to the learning experience.)</a:t>
                      </a:r>
                      <a:endParaRPr lang="en-US" sz="1600" dirty="0">
                        <a:solidFill>
                          <a:srgbClr val="000000"/>
                        </a:solidFill>
                        <a:latin typeface="+mj-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5240480"/>
                  </a:ext>
                </a:extLst>
              </a:tr>
              <a:tr h="965540">
                <a:tc>
                  <a:txBody>
                    <a:bodyPr/>
                    <a:lstStyle/>
                    <a:p>
                      <a:pPr marL="282575" indent="-282575"/>
                      <a:r>
                        <a:rPr lang="en-US" sz="2000" b="1" dirty="0">
                          <a:solidFill>
                            <a:srgbClr val="000000"/>
                          </a:solidFill>
                        </a:rPr>
                        <a:t>7. Size</a:t>
                      </a:r>
                      <a:r>
                        <a:rPr lang="en-US" sz="2000" b="1" baseline="0" dirty="0">
                          <a:solidFill>
                            <a:srgbClr val="000000"/>
                          </a:solidFill>
                        </a:rPr>
                        <a:t> and </a:t>
                      </a:r>
                      <a:r>
                        <a:rPr lang="en-US" sz="2000" b="1" dirty="0">
                          <a:solidFill>
                            <a:srgbClr val="000000"/>
                          </a:solidFill>
                        </a:rPr>
                        <a:t>Space for Approach/Use</a:t>
                      </a:r>
                      <a:endParaRPr lang="en-US" sz="2000" b="1" dirty="0">
                        <a:solidFill>
                          <a:srgbClr val="000000"/>
                        </a:solidFill>
                        <a:latin typeface="+mj-lt"/>
                        <a:cs typeface="Calibri" panose="020F0502020204030204" pitchFamily="34" charset="0"/>
                      </a:endParaRPr>
                    </a:p>
                  </a:txBody>
                  <a:tcPr marL="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rgbClr val="000000"/>
                          </a:solidFill>
                        </a:rPr>
                        <a:t>Instruction designed with consideration for appropriate</a:t>
                      </a:r>
                      <a:r>
                        <a:rPr lang="en-US" sz="1600" baseline="0" dirty="0">
                          <a:solidFill>
                            <a:srgbClr val="000000"/>
                          </a:solidFill>
                        </a:rPr>
                        <a:t> size and space for approach, reach, manipulations, and use regardless of a student’s body size, posture, mobility, and communication needs.</a:t>
                      </a:r>
                      <a:endParaRPr lang="en-US" sz="1600" dirty="0">
                        <a:solidFill>
                          <a:srgbClr val="000000"/>
                        </a:solidFill>
                        <a:latin typeface="+mj-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9647632"/>
                  </a:ext>
                </a:extLst>
              </a:tr>
              <a:tr h="679454">
                <a:tc>
                  <a:txBody>
                    <a:bodyPr/>
                    <a:lstStyle/>
                    <a:p>
                      <a:r>
                        <a:rPr lang="en-US" sz="2000" b="1" dirty="0">
                          <a:solidFill>
                            <a:srgbClr val="000000"/>
                          </a:solidFill>
                        </a:rPr>
                        <a:t>8. A Community</a:t>
                      </a:r>
                      <a:r>
                        <a:rPr lang="en-US" sz="2000" b="1" baseline="0" dirty="0">
                          <a:solidFill>
                            <a:srgbClr val="000000"/>
                          </a:solidFill>
                        </a:rPr>
                        <a:t> of Learners</a:t>
                      </a:r>
                      <a:endParaRPr lang="en-US" sz="2000" b="1" dirty="0">
                        <a:solidFill>
                          <a:srgbClr val="000000"/>
                        </a:solidFill>
                        <a:latin typeface="+mj-lt"/>
                        <a:cs typeface="Calibri" panose="020F0502020204030204" pitchFamily="34" charset="0"/>
                      </a:endParaRPr>
                    </a:p>
                  </a:txBody>
                  <a:tcPr marL="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rgbClr val="000000"/>
                          </a:solidFill>
                        </a:rPr>
                        <a:t>Environment</a:t>
                      </a:r>
                      <a:r>
                        <a:rPr lang="en-US" sz="1600" baseline="0" dirty="0">
                          <a:solidFill>
                            <a:srgbClr val="000000"/>
                          </a:solidFill>
                        </a:rPr>
                        <a:t> promotes interaction and communication among students and between students and faculty.</a:t>
                      </a:r>
                      <a:endParaRPr lang="en-US" sz="1600" dirty="0">
                        <a:solidFill>
                          <a:srgbClr val="000000"/>
                        </a:solidFill>
                        <a:latin typeface="+mj-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03624713"/>
                  </a:ext>
                </a:extLst>
              </a:tr>
              <a:tr h="679454">
                <a:tc>
                  <a:txBody>
                    <a:bodyPr/>
                    <a:lstStyle/>
                    <a:p>
                      <a:r>
                        <a:rPr lang="en-US" sz="2000" b="1" dirty="0">
                          <a:solidFill>
                            <a:srgbClr val="000000"/>
                          </a:solidFill>
                        </a:rPr>
                        <a:t>9. Instructional Climate</a:t>
                      </a:r>
                      <a:endParaRPr lang="en-US" sz="2000" b="1" dirty="0">
                        <a:solidFill>
                          <a:srgbClr val="000000"/>
                        </a:solidFill>
                        <a:latin typeface="+mj-lt"/>
                        <a:cs typeface="Calibri" panose="020F0502020204030204" pitchFamily="34" charset="0"/>
                      </a:endParaRPr>
                    </a:p>
                  </a:txBody>
                  <a:tcPr marL="1371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solidFill>
                            <a:srgbClr val="000000"/>
                          </a:solidFill>
                        </a:rPr>
                        <a:t>Instruction designed to be welcoming and inclusive. High expectations</a:t>
                      </a:r>
                      <a:r>
                        <a:rPr lang="en-US" sz="1600" baseline="0" dirty="0">
                          <a:solidFill>
                            <a:srgbClr val="000000"/>
                          </a:solidFill>
                        </a:rPr>
                        <a:t> are espoused for all students.</a:t>
                      </a:r>
                      <a:r>
                        <a:rPr lang="en-US" sz="1600" dirty="0">
                          <a:solidFill>
                            <a:srgbClr val="000000"/>
                          </a:solidFill>
                        </a:rPr>
                        <a:t> </a:t>
                      </a:r>
                      <a:endParaRPr lang="en-US" sz="1600" dirty="0">
                        <a:solidFill>
                          <a:srgbClr val="000000"/>
                        </a:solidFill>
                        <a:latin typeface="+mj-lt"/>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1316409"/>
                  </a:ext>
                </a:extLst>
              </a:tr>
            </a:tbl>
          </a:graphicData>
        </a:graphic>
      </p:graphicFrame>
    </p:spTree>
    <p:extLst>
      <p:ext uri="{BB962C8B-B14F-4D97-AF65-F5344CB8AC3E}">
        <p14:creationId xmlns:p14="http://schemas.microsoft.com/office/powerpoint/2010/main" val="1441138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AC9BB-4E9D-F8A8-0964-BBBE922A8486}"/>
              </a:ext>
            </a:extLst>
          </p:cNvPr>
          <p:cNvSpPr>
            <a:spLocks noGrp="1"/>
          </p:cNvSpPr>
          <p:nvPr>
            <p:ph type="title"/>
          </p:nvPr>
        </p:nvSpPr>
        <p:spPr/>
        <p:txBody>
          <a:bodyPr>
            <a:normAutofit/>
          </a:bodyPr>
          <a:lstStyle/>
          <a:p>
            <a:r>
              <a:rPr lang="en-US" dirty="0"/>
              <a:t>Activity: Using the UDI Model in Practice!</a:t>
            </a:r>
          </a:p>
        </p:txBody>
      </p:sp>
      <p:graphicFrame>
        <p:nvGraphicFramePr>
          <p:cNvPr id="4" name="Table 3">
            <a:extLst>
              <a:ext uri="{FF2B5EF4-FFF2-40B4-BE49-F238E27FC236}">
                <a16:creationId xmlns:a16="http://schemas.microsoft.com/office/drawing/2014/main" id="{DB0666C4-8F06-CE2C-C506-FCA1A880226B}"/>
              </a:ext>
            </a:extLst>
          </p:cNvPr>
          <p:cNvGraphicFramePr>
            <a:graphicFrameLocks noGrp="1"/>
          </p:cNvGraphicFramePr>
          <p:nvPr>
            <p:extLst>
              <p:ext uri="{D42A27DB-BD31-4B8C-83A1-F6EECF244321}">
                <p14:modId xmlns:p14="http://schemas.microsoft.com/office/powerpoint/2010/main" val="1260465196"/>
              </p:ext>
            </p:extLst>
          </p:nvPr>
        </p:nvGraphicFramePr>
        <p:xfrm>
          <a:off x="609600" y="1413545"/>
          <a:ext cx="10972800" cy="2510980"/>
        </p:xfrm>
        <a:graphic>
          <a:graphicData uri="http://schemas.openxmlformats.org/drawingml/2006/table">
            <a:tbl>
              <a:tblPr firstRow="1" bandRow="1">
                <a:tableStyleId>{7DF18680-E054-41AD-8BC1-D1AEF772440D}</a:tableStyleId>
              </a:tblPr>
              <a:tblGrid>
                <a:gridCol w="3657600">
                  <a:extLst>
                    <a:ext uri="{9D8B030D-6E8A-4147-A177-3AD203B41FA5}">
                      <a16:colId xmlns:a16="http://schemas.microsoft.com/office/drawing/2014/main" val="1747673740"/>
                    </a:ext>
                  </a:extLst>
                </a:gridCol>
                <a:gridCol w="3657600">
                  <a:extLst>
                    <a:ext uri="{9D8B030D-6E8A-4147-A177-3AD203B41FA5}">
                      <a16:colId xmlns:a16="http://schemas.microsoft.com/office/drawing/2014/main" val="2978353860"/>
                    </a:ext>
                  </a:extLst>
                </a:gridCol>
                <a:gridCol w="3657600">
                  <a:extLst>
                    <a:ext uri="{9D8B030D-6E8A-4147-A177-3AD203B41FA5}">
                      <a16:colId xmlns:a16="http://schemas.microsoft.com/office/drawing/2014/main" val="1974265069"/>
                    </a:ext>
                  </a:extLst>
                </a:gridCol>
              </a:tblGrid>
              <a:tr h="597852">
                <a:tc>
                  <a:txBody>
                    <a:bodyPr/>
                    <a:lstStyle/>
                    <a:p>
                      <a:pPr algn="ctr"/>
                      <a:r>
                        <a:rPr lang="en-US" sz="2500" dirty="0">
                          <a:solidFill>
                            <a:srgbClr val="000000"/>
                          </a:solidFill>
                        </a:rPr>
                        <a:t>~Physical Group</a:t>
                      </a:r>
                      <a:endParaRPr lang="en-US" sz="2500" dirty="0">
                        <a:solidFill>
                          <a:srgbClr val="000000"/>
                        </a:solidFill>
                        <a:latin typeface="Calibri" panose="020F0502020204030204" pitchFamily="34" charset="0"/>
                        <a:cs typeface="Calibri" panose="020F0502020204030204" pitchFamily="34" charset="0"/>
                      </a:endParaRPr>
                    </a:p>
                  </a:txBody>
                  <a:tcPr marL="119570" marR="119570" marT="59786" marB="597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500" dirty="0">
                          <a:solidFill>
                            <a:srgbClr val="000000"/>
                          </a:solidFill>
                        </a:rPr>
                        <a:t>~Cognitive Group</a:t>
                      </a:r>
                      <a:endParaRPr lang="en-US" sz="2500" dirty="0">
                        <a:solidFill>
                          <a:srgbClr val="000000"/>
                        </a:solidFill>
                        <a:latin typeface="Calibri" panose="020F0502020204030204" pitchFamily="34" charset="0"/>
                        <a:cs typeface="Calibri" panose="020F0502020204030204" pitchFamily="34" charset="0"/>
                      </a:endParaRPr>
                    </a:p>
                  </a:txBody>
                  <a:tcPr marL="119570" marR="119570" marT="59786" marB="597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500" dirty="0">
                          <a:solidFill>
                            <a:srgbClr val="000000"/>
                          </a:solidFill>
                        </a:rPr>
                        <a:t>~Community Group</a:t>
                      </a:r>
                      <a:endParaRPr lang="en-US" sz="2500" dirty="0">
                        <a:solidFill>
                          <a:srgbClr val="000000"/>
                        </a:solidFill>
                        <a:latin typeface="Calibri" panose="020F0502020204030204" pitchFamily="34" charset="0"/>
                        <a:cs typeface="Calibri" panose="020F0502020204030204" pitchFamily="34" charset="0"/>
                      </a:endParaRPr>
                    </a:p>
                  </a:txBody>
                  <a:tcPr marL="119570" marR="119570" marT="59786" marB="597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6525901"/>
                  </a:ext>
                </a:extLst>
              </a:tr>
              <a:tr h="1913128">
                <a:tc>
                  <a:txBody>
                    <a:bodyPr/>
                    <a:lstStyle/>
                    <a:p>
                      <a:pPr marL="0" indent="0">
                        <a:buNone/>
                      </a:pPr>
                      <a:r>
                        <a:rPr lang="en-US" sz="2500" b="0" dirty="0">
                          <a:solidFill>
                            <a:srgbClr val="000000"/>
                          </a:solidFill>
                        </a:rPr>
                        <a:t>(1) Equitable Use</a:t>
                      </a:r>
                    </a:p>
                    <a:p>
                      <a:pPr marL="0" indent="0">
                        <a:buNone/>
                      </a:pPr>
                      <a:r>
                        <a:rPr lang="en-US" sz="2500" b="0" dirty="0">
                          <a:solidFill>
                            <a:srgbClr val="000000"/>
                          </a:solidFill>
                        </a:rPr>
                        <a:t>(6) Low Physical Effort</a:t>
                      </a:r>
                    </a:p>
                    <a:p>
                      <a:pPr marL="457200" indent="-457200">
                        <a:buNone/>
                      </a:pPr>
                      <a:r>
                        <a:rPr lang="en-US" sz="2500" b="0" dirty="0">
                          <a:solidFill>
                            <a:srgbClr val="000000"/>
                          </a:solidFill>
                        </a:rPr>
                        <a:t>(7) Size and Space for Approach and Use</a:t>
                      </a:r>
                      <a:endParaRPr lang="en-US" sz="2500" b="0" dirty="0">
                        <a:solidFill>
                          <a:srgbClr val="000000"/>
                        </a:solidFill>
                        <a:latin typeface="Calibri" panose="020F0502020204030204" pitchFamily="34" charset="0"/>
                        <a:cs typeface="Calibri" panose="020F0502020204030204" pitchFamily="34" charset="0"/>
                      </a:endParaRPr>
                    </a:p>
                  </a:txBody>
                  <a:tcPr marL="119570" marR="119570" marT="59786" marB="597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500" b="0" dirty="0">
                          <a:solidFill>
                            <a:srgbClr val="000000"/>
                          </a:solidFill>
                        </a:rPr>
                        <a:t>(2) Flexibility in Use</a:t>
                      </a:r>
                    </a:p>
                    <a:p>
                      <a:r>
                        <a:rPr lang="en-US" sz="2500" b="0" dirty="0">
                          <a:solidFill>
                            <a:srgbClr val="000000"/>
                          </a:solidFill>
                        </a:rPr>
                        <a:t>(3) Simple and Intuitive</a:t>
                      </a:r>
                    </a:p>
                    <a:p>
                      <a:pPr marL="457200" indent="-457200"/>
                      <a:r>
                        <a:rPr lang="en-US" sz="2500" b="0" dirty="0">
                          <a:solidFill>
                            <a:srgbClr val="000000"/>
                          </a:solidFill>
                        </a:rPr>
                        <a:t>(4) Perceptible Information</a:t>
                      </a:r>
                      <a:endParaRPr lang="en-US" sz="2500" b="0" dirty="0">
                        <a:solidFill>
                          <a:srgbClr val="000000"/>
                        </a:solidFill>
                        <a:latin typeface="Calibri" panose="020F0502020204030204" pitchFamily="34" charset="0"/>
                        <a:cs typeface="Calibri" panose="020F0502020204030204" pitchFamily="34" charset="0"/>
                      </a:endParaRPr>
                    </a:p>
                  </a:txBody>
                  <a:tcPr marL="119570" marR="119570" marT="59786" marB="597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500" b="0" dirty="0">
                          <a:solidFill>
                            <a:srgbClr val="000000"/>
                          </a:solidFill>
                        </a:rPr>
                        <a:t>(5) Tolerance for Error</a:t>
                      </a:r>
                    </a:p>
                    <a:p>
                      <a:pPr marL="457200" indent="-457200"/>
                      <a:r>
                        <a:rPr lang="en-US" sz="2500" b="0" dirty="0">
                          <a:solidFill>
                            <a:srgbClr val="000000"/>
                          </a:solidFill>
                        </a:rPr>
                        <a:t>(8) Community of Learners</a:t>
                      </a:r>
                    </a:p>
                    <a:p>
                      <a:r>
                        <a:rPr lang="en-US" sz="2500" b="0" dirty="0">
                          <a:solidFill>
                            <a:srgbClr val="000000"/>
                          </a:solidFill>
                        </a:rPr>
                        <a:t>(9) Instructional Climate</a:t>
                      </a:r>
                      <a:endParaRPr lang="en-US" sz="2500" b="0" dirty="0">
                        <a:solidFill>
                          <a:srgbClr val="000000"/>
                        </a:solidFill>
                        <a:latin typeface="Calibri" panose="020F0502020204030204" pitchFamily="34" charset="0"/>
                        <a:cs typeface="Calibri" panose="020F0502020204030204" pitchFamily="34" charset="0"/>
                      </a:endParaRPr>
                    </a:p>
                  </a:txBody>
                  <a:tcPr marL="119570" marR="119570" marT="59786" marB="5978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38038108"/>
                  </a:ext>
                </a:extLst>
              </a:tr>
            </a:tbl>
          </a:graphicData>
        </a:graphic>
      </p:graphicFrame>
      <p:sp>
        <p:nvSpPr>
          <p:cNvPr id="5" name="TextBox 4">
            <a:extLst>
              <a:ext uri="{FF2B5EF4-FFF2-40B4-BE49-F238E27FC236}">
                <a16:creationId xmlns:a16="http://schemas.microsoft.com/office/drawing/2014/main" id="{06D6CBDF-677C-371E-7C00-0A86F6842B15}"/>
              </a:ext>
            </a:extLst>
          </p:cNvPr>
          <p:cNvSpPr txBox="1"/>
          <p:nvPr/>
        </p:nvSpPr>
        <p:spPr>
          <a:xfrm>
            <a:off x="715329" y="4060607"/>
            <a:ext cx="10867071" cy="1554272"/>
          </a:xfrm>
          <a:prstGeom prst="rect">
            <a:avLst/>
          </a:prstGeom>
          <a:noFill/>
        </p:spPr>
        <p:txBody>
          <a:bodyPr wrap="square">
            <a:spAutoFit/>
          </a:bodyPr>
          <a:lstStyle/>
          <a:p>
            <a:pPr>
              <a:spcAft>
                <a:spcPts val="1200"/>
              </a:spcAft>
            </a:pPr>
            <a:r>
              <a:rPr lang="en-US" sz="2500" dirty="0">
                <a:solidFill>
                  <a:srgbClr val="000000"/>
                </a:solidFill>
                <a:latin typeface="Calibri" panose="020F0502020204030204" pitchFamily="34" charset="0"/>
                <a:cs typeface="Calibri" panose="020F0502020204030204" pitchFamily="34" charset="0"/>
              </a:rPr>
              <a:t>In your small groups, read the full definitions of your assigned principles and then:</a:t>
            </a:r>
          </a:p>
          <a:p>
            <a:pPr marL="341313" indent="-341313">
              <a:spcAft>
                <a:spcPts val="1200"/>
              </a:spcAft>
              <a:buAutoNum type="arabicPeriod"/>
            </a:pPr>
            <a:r>
              <a:rPr lang="en-US" sz="2500" b="1" dirty="0">
                <a:ln w="6350">
                  <a:solidFill>
                    <a:srgbClr val="000000"/>
                  </a:solidFill>
                </a:ln>
                <a:solidFill>
                  <a:schemeClr val="accent1"/>
                </a:solidFill>
                <a:latin typeface="Calibri" panose="020F0502020204030204" pitchFamily="34" charset="0"/>
                <a:cs typeface="Calibri" panose="020F0502020204030204" pitchFamily="34" charset="0"/>
              </a:rPr>
              <a:t>Identify examples </a:t>
            </a:r>
            <a:r>
              <a:rPr lang="en-US" sz="2500" b="1" dirty="0">
                <a:solidFill>
                  <a:srgbClr val="000000"/>
                </a:solidFill>
                <a:latin typeface="Calibri" panose="020F0502020204030204" pitchFamily="34" charset="0"/>
                <a:cs typeface="Calibri" panose="020F0502020204030204" pitchFamily="34" charset="0"/>
              </a:rPr>
              <a:t>of these strategies </a:t>
            </a:r>
            <a:r>
              <a:rPr lang="en-US" sz="2500" b="1" i="1" dirty="0">
                <a:solidFill>
                  <a:srgbClr val="000000"/>
                </a:solidFill>
                <a:latin typeface="Calibri" panose="020F0502020204030204" pitchFamily="34" charset="0"/>
                <a:cs typeface="Calibri" panose="020F0502020204030204" pitchFamily="34" charset="0"/>
              </a:rPr>
              <a:t>already</a:t>
            </a:r>
            <a:r>
              <a:rPr lang="en-US" sz="2500" b="1" dirty="0">
                <a:solidFill>
                  <a:srgbClr val="000000"/>
                </a:solidFill>
                <a:latin typeface="Calibri" panose="020F0502020204030204" pitchFamily="34" charset="0"/>
                <a:cs typeface="Calibri" panose="020F0502020204030204" pitchFamily="34" charset="0"/>
              </a:rPr>
              <a:t> present in [course(s) TAs teach]</a:t>
            </a:r>
          </a:p>
          <a:p>
            <a:pPr marL="341313" indent="-341313">
              <a:spcAft>
                <a:spcPts val="1200"/>
              </a:spcAft>
              <a:buAutoNum type="arabicPeriod"/>
            </a:pPr>
            <a:r>
              <a:rPr lang="en-US" sz="2500" b="1" dirty="0">
                <a:ln w="6350">
                  <a:solidFill>
                    <a:srgbClr val="000000"/>
                  </a:solidFill>
                </a:ln>
                <a:solidFill>
                  <a:schemeClr val="accent1"/>
                </a:solidFill>
                <a:latin typeface="Calibri" panose="020F0502020204030204" pitchFamily="34" charset="0"/>
                <a:cs typeface="Calibri" panose="020F0502020204030204" pitchFamily="34" charset="0"/>
              </a:rPr>
              <a:t>Create improvements </a:t>
            </a:r>
            <a:r>
              <a:rPr lang="en-US" sz="2500" b="1" dirty="0">
                <a:solidFill>
                  <a:srgbClr val="000000"/>
                </a:solidFill>
                <a:latin typeface="Calibri" panose="020F0502020204030204" pitchFamily="34" charset="0"/>
                <a:cs typeface="Calibri" panose="020F0502020204030204" pitchFamily="34" charset="0"/>
              </a:rPr>
              <a:t>for future versions of the course curricula/assessments</a:t>
            </a:r>
          </a:p>
        </p:txBody>
      </p:sp>
      <p:sp>
        <p:nvSpPr>
          <p:cNvPr id="6" name="TextBox 5">
            <a:extLst>
              <a:ext uri="{FF2B5EF4-FFF2-40B4-BE49-F238E27FC236}">
                <a16:creationId xmlns:a16="http://schemas.microsoft.com/office/drawing/2014/main" id="{EF6371E2-0319-FD00-D9C5-ECE5B0EEDB73}"/>
              </a:ext>
            </a:extLst>
          </p:cNvPr>
          <p:cNvSpPr txBox="1"/>
          <p:nvPr/>
        </p:nvSpPr>
        <p:spPr>
          <a:xfrm>
            <a:off x="430827" y="5767125"/>
            <a:ext cx="11330346" cy="400110"/>
          </a:xfrm>
          <a:prstGeom prst="rect">
            <a:avLst/>
          </a:prstGeom>
          <a:noFill/>
        </p:spPr>
        <p:txBody>
          <a:bodyPr wrap="none" rtlCol="0">
            <a:spAutoFit/>
          </a:bodyPr>
          <a:lstStyle/>
          <a:p>
            <a:r>
              <a:rPr lang="en-US" sz="2000" u="sng" dirty="0">
                <a:solidFill>
                  <a:srgbClr val="000000"/>
                </a:solidFill>
                <a:latin typeface="Segoe Print" panose="02000600000000000000" pitchFamily="2" charset="0"/>
                <a:cs typeface="Calibri" panose="020F0502020204030204" pitchFamily="34" charset="0"/>
              </a:rPr>
              <a:t>Reminder</a:t>
            </a:r>
            <a:r>
              <a:rPr lang="en-US" sz="2000" dirty="0">
                <a:solidFill>
                  <a:srgbClr val="000000"/>
                </a:solidFill>
                <a:latin typeface="Segoe Print" panose="02000600000000000000" pitchFamily="2" charset="0"/>
                <a:cs typeface="Calibri" panose="020F0502020204030204" pitchFamily="34" charset="0"/>
              </a:rPr>
              <a:t>: </a:t>
            </a:r>
            <a:r>
              <a:rPr lang="en-US" sz="2000" b="1" dirty="0">
                <a:solidFill>
                  <a:srgbClr val="000000"/>
                </a:solidFill>
                <a:latin typeface="Segoe Print" panose="02000600000000000000" pitchFamily="2" charset="0"/>
                <a:cs typeface="Calibri" panose="020F0502020204030204" pitchFamily="34" charset="0"/>
              </a:rPr>
              <a:t>This is hard!</a:t>
            </a:r>
            <a:r>
              <a:rPr lang="en-US" sz="2000" dirty="0">
                <a:solidFill>
                  <a:srgbClr val="000000"/>
                </a:solidFill>
                <a:latin typeface="Segoe Print" panose="02000600000000000000" pitchFamily="2" charset="0"/>
                <a:cs typeface="Calibri" panose="020F0502020204030204" pitchFamily="34" charset="0"/>
              </a:rPr>
              <a:t> The goal is to get </a:t>
            </a:r>
            <a:r>
              <a:rPr lang="en-US" sz="2000" b="1" dirty="0">
                <a:solidFill>
                  <a:srgbClr val="000000"/>
                </a:solidFill>
                <a:latin typeface="Segoe Print" panose="02000600000000000000" pitchFamily="2" charset="0"/>
                <a:cs typeface="Calibri" panose="020F0502020204030204" pitchFamily="34" charset="0"/>
              </a:rPr>
              <a:t>familiarize</a:t>
            </a:r>
            <a:r>
              <a:rPr lang="en-US" sz="2000" dirty="0">
                <a:solidFill>
                  <a:srgbClr val="000000"/>
                </a:solidFill>
                <a:latin typeface="Segoe Print" panose="02000600000000000000" pitchFamily="2" charset="0"/>
                <a:cs typeface="Calibri" panose="020F0502020204030204" pitchFamily="34" charset="0"/>
              </a:rPr>
              <a:t> and think about UDI in </a:t>
            </a:r>
            <a:r>
              <a:rPr lang="en-US" sz="2000" b="1" dirty="0">
                <a:solidFill>
                  <a:srgbClr val="000000"/>
                </a:solidFill>
                <a:latin typeface="Segoe Print" panose="02000600000000000000" pitchFamily="2" charset="0"/>
                <a:cs typeface="Calibri" panose="020F0502020204030204" pitchFamily="34" charset="0"/>
              </a:rPr>
              <a:t>practice</a:t>
            </a:r>
            <a:r>
              <a:rPr lang="en-US" sz="2000" dirty="0">
                <a:solidFill>
                  <a:srgbClr val="000000"/>
                </a:solidFill>
                <a:latin typeface="Segoe Print" panose="02000600000000000000" pitchFamily="2" charset="0"/>
                <a:cs typeface="Calibri" panose="020F0502020204030204" pitchFamily="34" charset="0"/>
              </a:rPr>
              <a:t>.</a:t>
            </a:r>
            <a:endParaRPr lang="en-US" sz="2000" b="1" dirty="0">
              <a:solidFill>
                <a:srgbClr val="000000"/>
              </a:solidFill>
              <a:latin typeface="Segoe Print" panose="02000600000000000000" pitchFamily="2" charset="0"/>
              <a:cs typeface="Calibri" panose="020F0502020204030204" pitchFamily="34" charset="0"/>
            </a:endParaRPr>
          </a:p>
        </p:txBody>
      </p:sp>
      <p:sp>
        <p:nvSpPr>
          <p:cNvPr id="7" name="Timer">
            <a:extLst>
              <a:ext uri="{FF2B5EF4-FFF2-40B4-BE49-F238E27FC236}">
                <a16:creationId xmlns:a16="http://schemas.microsoft.com/office/drawing/2014/main" id="{60AA64E2-4F82-B1FC-4DBE-78C604D445A8}"/>
              </a:ext>
            </a:extLst>
          </p:cNvPr>
          <p:cNvSpPr/>
          <p:nvPr/>
        </p:nvSpPr>
        <p:spPr>
          <a:xfrm>
            <a:off x="0" y="6400800"/>
            <a:ext cx="12192000" cy="457200"/>
          </a:xfrm>
          <a:prstGeom prst="rect">
            <a:avLst/>
          </a:prstGeom>
          <a:gradFill flip="none" rotWithShape="1">
            <a:gsLst>
              <a:gs pos="100000">
                <a:srgbClr val="C0000D"/>
              </a:gs>
              <a:gs pos="50000">
                <a:srgbClr val="FFFF00"/>
              </a:gs>
              <a:gs pos="0">
                <a:srgbClr val="008A00"/>
              </a:gs>
            </a:gsLst>
            <a:lin ang="0" scaled="1"/>
            <a:tileRect/>
          </a:gradFill>
          <a:ln w="190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mer-Border">
            <a:extLst>
              <a:ext uri="{FF2B5EF4-FFF2-40B4-BE49-F238E27FC236}">
                <a16:creationId xmlns:a16="http://schemas.microsoft.com/office/drawing/2014/main" id="{81DF42C5-C524-36D7-8779-2B25FFA7FE6C}"/>
              </a:ext>
            </a:extLst>
          </p:cNvPr>
          <p:cNvSpPr/>
          <p:nvPr/>
        </p:nvSpPr>
        <p:spPr>
          <a:xfrm>
            <a:off x="0" y="6400801"/>
            <a:ext cx="12192000" cy="457200"/>
          </a:xfrm>
          <a:prstGeom prst="rect">
            <a:avLst/>
          </a:prstGeom>
          <a:noFill/>
          <a:ln w="317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Time Up" descr="A black background with a black square&#10;&#10;Description automatically generated">
            <a:extLst>
              <a:ext uri="{FF2B5EF4-FFF2-40B4-BE49-F238E27FC236}">
                <a16:creationId xmlns:a16="http://schemas.microsoft.com/office/drawing/2014/main" id="{863F89C7-8569-2004-7141-05DFECCAC1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39086" y="6469379"/>
            <a:ext cx="241791" cy="320040"/>
          </a:xfrm>
          <a:prstGeom prst="rect">
            <a:avLst/>
          </a:prstGeom>
        </p:spPr>
      </p:pic>
      <p:sp>
        <p:nvSpPr>
          <p:cNvPr id="10" name="Go [and Time]">
            <a:extLst>
              <a:ext uri="{FF2B5EF4-FFF2-40B4-BE49-F238E27FC236}">
                <a16:creationId xmlns:a16="http://schemas.microsoft.com/office/drawing/2014/main" id="{0D747F6C-D93E-EFBB-DDDD-4ABA4516F78C}"/>
              </a:ext>
            </a:extLst>
          </p:cNvPr>
          <p:cNvSpPr txBox="1"/>
          <p:nvPr/>
        </p:nvSpPr>
        <p:spPr>
          <a:xfrm>
            <a:off x="-1" y="6400799"/>
            <a:ext cx="3365607" cy="457200"/>
          </a:xfrm>
          <a:prstGeom prst="rect">
            <a:avLst/>
          </a:prstGeom>
          <a:noFill/>
        </p:spPr>
        <p:txBody>
          <a:bodyPr wrap="none" rtlCol="0" anchor="ctr" anchorCtr="0">
            <a:noAutofit/>
          </a:bodyPr>
          <a:lstStyle/>
          <a:p>
            <a:pPr algn="l"/>
            <a:r>
              <a:rPr lang="en-US" sz="2200" b="1" dirty="0">
                <a:latin typeface="Segoe UI" panose="020B0502040204020203" pitchFamily="34" charset="0"/>
                <a:cs typeface="Segoe UI" panose="020B0502040204020203" pitchFamily="34" charset="0"/>
              </a:rPr>
              <a:t>GO!</a:t>
            </a:r>
            <a:r>
              <a:rPr lang="en-US" sz="2200" dirty="0">
                <a:latin typeface="Segoe UI" panose="020B0502040204020203" pitchFamily="34" charset="0"/>
                <a:cs typeface="Segoe UI" panose="020B0502040204020203" pitchFamily="34" charset="0"/>
              </a:rPr>
              <a:t> [5 Minutes]</a:t>
            </a:r>
            <a:endParaRPr lang="en-US" sz="2200" b="1"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17827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22" presetClass="exit" presetSubtype="8" fill="hold" grpId="0" nodeType="withEffect">
                                  <p:stCondLst>
                                    <p:cond delay="0"/>
                                  </p:stCondLst>
                                  <p:childTnLst>
                                    <p:animEffect transition="out" filter="wipe(left)">
                                      <p:cBhvr>
                                        <p:cTn id="8" dur="300000"/>
                                        <p:tgtEl>
                                          <p:spTgt spid="7"/>
                                        </p:tgtEl>
                                      </p:cBhvr>
                                    </p:animEffect>
                                    <p:set>
                                      <p:cBhvr>
                                        <p:cTn id="9" dur="1" fill="hold">
                                          <p:stCondLst>
                                            <p:cond delay="299999"/>
                                          </p:stCondLst>
                                        </p:cTn>
                                        <p:tgtEl>
                                          <p:spTgt spid="7"/>
                                        </p:tgtEl>
                                        <p:attrNameLst>
                                          <p:attrName>style.visibility</p:attrName>
                                        </p:attrNameLst>
                                      </p:cBhvr>
                                      <p:to>
                                        <p:strVal val="hidden"/>
                                      </p:to>
                                    </p:set>
                                  </p:childTnLst>
                                </p:cTn>
                              </p:par>
                            </p:childTnLst>
                          </p:cTn>
                        </p:par>
                        <p:par>
                          <p:cTn id="10" fill="hold">
                            <p:stCondLst>
                              <p:cond delay="300000"/>
                            </p:stCondLst>
                            <p:childTnLst>
                              <p:par>
                                <p:cTn id="11" presetID="1"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xit" presetSubtype="0" fill="hold" grpId="1" nodeType="with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p:bldP spid="10" grpId="1"/>
    </p:bldLst>
  </p:timing>
</p:sld>
</file>

<file path=ppt/theme/theme1.xml><?xml version="1.0" encoding="utf-8"?>
<a:theme xmlns:a="http://schemas.openxmlformats.org/drawingml/2006/main" name="Frame w/ Full Logo">
  <a:themeElements>
    <a:clrScheme name="ECB Colors">
      <a:dk1>
        <a:srgbClr val="000000"/>
      </a:dk1>
      <a:lt1>
        <a:srgbClr val="FFFFFF"/>
      </a:lt1>
      <a:dk2>
        <a:srgbClr val="335075"/>
      </a:dk2>
      <a:lt2>
        <a:srgbClr val="D8D8D8"/>
      </a:lt2>
      <a:accent1>
        <a:srgbClr val="CA3D46"/>
      </a:accent1>
      <a:accent2>
        <a:srgbClr val="00A353"/>
      </a:accent2>
      <a:accent3>
        <a:srgbClr val="3376AA"/>
      </a:accent3>
      <a:accent4>
        <a:srgbClr val="6C628C"/>
      </a:accent4>
      <a:accent5>
        <a:srgbClr val="99A7BA"/>
      </a:accent5>
      <a:accent6>
        <a:srgbClr val="8A440E"/>
      </a:accent6>
      <a:hlink>
        <a:srgbClr val="000000"/>
      </a:hlink>
      <a:folHlink>
        <a:srgbClr val="000000"/>
      </a:folHlink>
    </a:clrScheme>
    <a:fontScheme name="ECB Template">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rame w/ Small Logo">
  <a:themeElements>
    <a:clrScheme name="ECB Colors">
      <a:dk1>
        <a:srgbClr val="000000"/>
      </a:dk1>
      <a:lt1>
        <a:srgbClr val="FFFFFF"/>
      </a:lt1>
      <a:dk2>
        <a:srgbClr val="335075"/>
      </a:dk2>
      <a:lt2>
        <a:srgbClr val="D8D8D8"/>
      </a:lt2>
      <a:accent1>
        <a:srgbClr val="CA3D46"/>
      </a:accent1>
      <a:accent2>
        <a:srgbClr val="00A353"/>
      </a:accent2>
      <a:accent3>
        <a:srgbClr val="3376AA"/>
      </a:accent3>
      <a:accent4>
        <a:srgbClr val="6C628C"/>
      </a:accent4>
      <a:accent5>
        <a:srgbClr val="99A7BA"/>
      </a:accent5>
      <a:accent6>
        <a:srgbClr val="8A440E"/>
      </a:accent6>
      <a:hlink>
        <a:srgbClr val="000000"/>
      </a:hlink>
      <a:folHlink>
        <a:srgbClr val="000000"/>
      </a:folHlink>
    </a:clrScheme>
    <a:fontScheme name="ECB Template">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Frame Blank">
  <a:themeElements>
    <a:clrScheme name="ECB Colors">
      <a:dk1>
        <a:srgbClr val="000000"/>
      </a:dk1>
      <a:lt1>
        <a:srgbClr val="FFFFFF"/>
      </a:lt1>
      <a:dk2>
        <a:srgbClr val="335075"/>
      </a:dk2>
      <a:lt2>
        <a:srgbClr val="D8D8D8"/>
      </a:lt2>
      <a:accent1>
        <a:srgbClr val="CA3D46"/>
      </a:accent1>
      <a:accent2>
        <a:srgbClr val="00A353"/>
      </a:accent2>
      <a:accent3>
        <a:srgbClr val="3376AA"/>
      </a:accent3>
      <a:accent4>
        <a:srgbClr val="6C628C"/>
      </a:accent4>
      <a:accent5>
        <a:srgbClr val="99A7BA"/>
      </a:accent5>
      <a:accent6>
        <a:srgbClr val="8A440E"/>
      </a:accent6>
      <a:hlink>
        <a:srgbClr val="000000"/>
      </a:hlink>
      <a:folHlink>
        <a:srgbClr val="000000"/>
      </a:folHlink>
    </a:clrScheme>
    <a:fontScheme name="ECB Template">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Main Header">
  <a:themeElements>
    <a:clrScheme name="ECB Colors">
      <a:dk1>
        <a:srgbClr val="000000"/>
      </a:dk1>
      <a:lt1>
        <a:srgbClr val="FFFFFF"/>
      </a:lt1>
      <a:dk2>
        <a:srgbClr val="335075"/>
      </a:dk2>
      <a:lt2>
        <a:srgbClr val="D8D8D8"/>
      </a:lt2>
      <a:accent1>
        <a:srgbClr val="CA3D46"/>
      </a:accent1>
      <a:accent2>
        <a:srgbClr val="00A353"/>
      </a:accent2>
      <a:accent3>
        <a:srgbClr val="3376AA"/>
      </a:accent3>
      <a:accent4>
        <a:srgbClr val="6C628C"/>
      </a:accent4>
      <a:accent5>
        <a:srgbClr val="99A7BA"/>
      </a:accent5>
      <a:accent6>
        <a:srgbClr val="8A440E"/>
      </a:accent6>
      <a:hlink>
        <a:srgbClr val="000000"/>
      </a:hlink>
      <a:folHlink>
        <a:srgbClr val="000000"/>
      </a:folHlink>
    </a:clrScheme>
    <a:fontScheme name="ECB Template">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chor="ctr" anchorCtr="0">
        <a:noAutofit/>
      </a:bodyPr>
      <a:lstStyle>
        <a:defPPr algn="l">
          <a:defRPr sz="3000" dirty="0" smtClean="0">
            <a:latin typeface="Segoe UI" panose="020B0502040204020203" pitchFamily="34" charset="0"/>
            <a:cs typeface="Segoe UI" panose="020B0502040204020203"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Alt Header">
  <a:themeElements>
    <a:clrScheme name="ECB Colors">
      <a:dk1>
        <a:srgbClr val="000000"/>
      </a:dk1>
      <a:lt1>
        <a:srgbClr val="FFFFFF"/>
      </a:lt1>
      <a:dk2>
        <a:srgbClr val="335075"/>
      </a:dk2>
      <a:lt2>
        <a:srgbClr val="D8D8D8"/>
      </a:lt2>
      <a:accent1>
        <a:srgbClr val="CA3D46"/>
      </a:accent1>
      <a:accent2>
        <a:srgbClr val="00A353"/>
      </a:accent2>
      <a:accent3>
        <a:srgbClr val="3376AA"/>
      </a:accent3>
      <a:accent4>
        <a:srgbClr val="6C628C"/>
      </a:accent4>
      <a:accent5>
        <a:srgbClr val="99A7BA"/>
      </a:accent5>
      <a:accent6>
        <a:srgbClr val="8A440E"/>
      </a:accent6>
      <a:hlink>
        <a:srgbClr val="000000"/>
      </a:hlink>
      <a:folHlink>
        <a:srgbClr val="000000"/>
      </a:folHlink>
    </a:clrScheme>
    <a:fontScheme name="ECB Template">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chor="ctr" anchorCtr="0">
        <a:noAutofit/>
      </a:bodyPr>
      <a:lstStyle>
        <a:defPPr algn="l">
          <a:defRPr sz="3000" dirty="0" smtClean="0">
            <a:latin typeface="Segoe UI" panose="020B0502040204020203" pitchFamily="34" charset="0"/>
            <a:cs typeface="Segoe UI" panose="020B0502040204020203"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D498D7F3396084B9684233F22568F9E" ma:contentTypeVersion="4" ma:contentTypeDescription="Create a new document." ma:contentTypeScope="" ma:versionID="fd7def9f31e9784e0eca5354431cbb53">
  <xsd:schema xmlns:xsd="http://www.w3.org/2001/XMLSchema" xmlns:xs="http://www.w3.org/2001/XMLSchema" xmlns:p="http://schemas.microsoft.com/office/2006/metadata/properties" xmlns:ns3="e2b6afab-417d-4c6d-b474-c8b2f84ee41e" targetNamespace="http://schemas.microsoft.com/office/2006/metadata/properties" ma:root="true" ma:fieldsID="5039723f4d08c43b1893b25415727266" ns3:_="">
    <xsd:import namespace="e2b6afab-417d-4c6d-b474-c8b2f84ee41e"/>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b6afab-417d-4c6d-b474-c8b2f84ee4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A58492-C111-4203-8DD1-CD9839DA80AF}">
  <ds:schemaRefs>
    <ds:schemaRef ds:uri="http://schemas.microsoft.com/sharepoint/v3/contenttype/forms"/>
  </ds:schemaRefs>
</ds:datastoreItem>
</file>

<file path=customXml/itemProps2.xml><?xml version="1.0" encoding="utf-8"?>
<ds:datastoreItem xmlns:ds="http://schemas.openxmlformats.org/officeDocument/2006/customXml" ds:itemID="{B73EBDC8-26C3-4AF4-8EDA-B1442DD8144F}">
  <ds:schemaRefs>
    <ds:schemaRef ds:uri="http://purl.org/dc/elements/1.1/"/>
    <ds:schemaRef ds:uri="http://schemas.microsoft.com/office/2006/metadata/properties"/>
    <ds:schemaRef ds:uri="http://schemas.microsoft.com/office/2006/documentManagement/types"/>
    <ds:schemaRef ds:uri="http://purl.org/dc/dcmitype/"/>
    <ds:schemaRef ds:uri="e2b6afab-417d-4c6d-b474-c8b2f84ee41e"/>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96939F4E-31B5-4CCE-9CE6-481F230785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2b6afab-417d-4c6d-b474-c8b2f84ee4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799</TotalTime>
  <Words>1681</Words>
  <Application>Microsoft Office PowerPoint</Application>
  <PresentationFormat>Widescreen</PresentationFormat>
  <Paragraphs>93</Paragraphs>
  <Slides>4</Slides>
  <Notes>4</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4</vt:i4>
      </vt:variant>
    </vt:vector>
  </HeadingPairs>
  <TitlesOfParts>
    <vt:vector size="13" baseType="lpstr">
      <vt:lpstr>Arial</vt:lpstr>
      <vt:lpstr>Calibri</vt:lpstr>
      <vt:lpstr>Segoe Print</vt:lpstr>
      <vt:lpstr>Segoe UI</vt:lpstr>
      <vt:lpstr>Frame w/ Full Logo</vt:lpstr>
      <vt:lpstr>Frame w/ Small Logo</vt:lpstr>
      <vt:lpstr>Frame Blank</vt:lpstr>
      <vt:lpstr>Main Header</vt:lpstr>
      <vt:lpstr>Alt Header</vt:lpstr>
      <vt:lpstr>PowerPoint Presentation</vt:lpstr>
      <vt:lpstr>PowerPoint Presentation</vt:lpstr>
      <vt:lpstr>PowerPoint Presentation</vt:lpstr>
      <vt:lpstr>Activity: Using the UDI Model in Practice!</vt:lpstr>
    </vt:vector>
  </TitlesOfParts>
  <Company>Oregon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the Title Slide</dc:title>
  <dc:creator>Chouinard, Adam James</dc:creator>
  <cp:lastModifiedBy>Chouinard, Adam James</cp:lastModifiedBy>
  <cp:revision>108</cp:revision>
  <dcterms:created xsi:type="dcterms:W3CDTF">2023-06-08T18:56:03Z</dcterms:created>
  <dcterms:modified xsi:type="dcterms:W3CDTF">2024-01-25T00:03:02Z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0x010100CD498D7F3396084B9684233F22568F9E</vt:lpwstr>
  </property>
</Properties>
</file>